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0" r:id="rId6"/>
    <p:sldId id="259"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FEA79-7E36-407F-BC16-B8FCC9596171}" v="2433" dt="2020-11-05T14:13:56.572"/>
    <p1510:client id="{9FA71114-AE7F-0B56-F609-0F44E5FFB4A2}" v="3911" dt="2020-11-06T21:01:06.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570"/>
    </inkml:context>
    <inkml:brush xml:id="br0">
      <inkml:brushProperty name="width" value="0.1" units="cm"/>
      <inkml:brushProperty name="height" value="0.1" units="cm"/>
      <inkml:brushProperty name="color" value="#E71224"/>
    </inkml:brush>
  </inkml:definitions>
  <inkml:trace contextRef="#ctx0" brushRef="#br0">17573 8229 16383 0 0,'15'0'0'0'0,"24"0"0"0"0,23-1 0 0 0,21-2 0 0 0,18-4 0 0 0,12-2 0 0 0,5-5 0 0 0,1-3 0 0 0,-4-2 0 0 0,-6-3 0 0 0,-5 0 0 0 0,-7 0 0 0 0,-8 1 0 0 0,-8 0 0 0 0,-8 1 0 0 0,-8 2 0 0 0,-9 0 0 0 0,-4 2 0 0 0,-5 0 0 0 0,-2 1 0 0 0,-3 0 0 0 0,1-1 0 0 0,2-3 0 0 0,4-2 0 0 0,1-1 0 0 0,0-1 0 0 0,-3 2 0 0 0,-4 1 0 0 0,-5 2 0 0 0,-4 0 0 0 0,-1-1 0 0 0,-1-2 0 0 0,0-3 0 0 0,1-3 0 0 0,1-2 0 0 0,0 1 0 0 0,-1 2 0 0 0,-1 1 0 0 0,-1 2 0 0 0,-2 1 0 0 0,-1 1 0 0 0,-2 1 0 0 0,0 0 0 0 0,-1 0 0 0 0,0-1 0 0 0,1-1 0 0 0,1-1 0 0 0,2-3 0 0 0,3-3 0 0 0,7-8 0 0 0,7-6 0 0 0,6-8 0 0 0,4-4 0 0 0,-3-1 0 0 0,-6 4 0 0 0,-6 6 0 0 0,-7 6 0 0 0,-4 5 0 0 0,-5 4 0 0 0,-3 3 0 0 0,-2 2 0 0 0,0 1 0 0 0,-2 1 0 0 0,-1 1 0 0 0,-3 3 0 0 0,-2 1 0 0 0,0 2 0 0 0,-2 1 0 0 0,0 1 0 0 0,0 0 0 0 0,-1 0 0 0 0,-1 0 0 0 0,-1 0 0 0 0,-1 1 0 0 0,-1 1 0 0 0,-1 1 0 0 0,-1 2 0 0 0,-1 1 0 0 0,-1 2 0 0 0,-1 1 0 0 0,0 1-16383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571"/>
    </inkml:context>
    <inkml:brush xml:id="br0">
      <inkml:brushProperty name="width" value="0.1" units="cm"/>
      <inkml:brushProperty name="height" value="0.1" units="cm"/>
      <inkml:brushProperty name="color" value="#E71224"/>
    </inkml:brush>
  </inkml:definitions>
  <inkml:trace contextRef="#ctx0" brushRef="#br0">18921 6710 16383 0 0,'16'-2'0'0'0,"18"-4"0"0"0,12-2 0 0 0,5-1 0 0 0,-1-1 0 0 0,-3 0 0 0 0,-5 1 0 0 0,-4 1 0 0 0,-3 2 0 0 0,-3 0 0 0 0,-2 0 0 0 0,-2 1 0 0 0,0 0 0 0 0,-2 1 0 0 0,2-1 0 0 0,-1-1 0 0 0,2-1 0 0 0,1 0 0 0 0,-1-1 0 0 0,2-1 0 0 0,-1 0 0 0 0,1-1 0 0 0,0 1 0 0 0,-1 1 0 0 0,2 1 0 0 0,0 0 0 0 0,-1 2 0 0 0,1-1 0 0 0,-1 1 0 0 0,-1 1 0 0 0,-3-1 0 0 0,-4 0 0 0 0,-3 0 0 0 0,-1 0 0 0 0,-1 0 0 0 0,1 0 0 0 0,-1 0 0 0 0,2-1 0 0 0,-1-1 0 0 0,1-2 0 0 0,0 0 0 0 0,1 0 0 0 0,-2-1 0 0 0,0 2 0 0 0,-2 1 0 0 0,-1 0 0 0 0,0 2 0 0 0,-1-1 0 0 0,-2 1 0 0 0,-1 0 0 0 0,-1 1 0 0 0,-1-1 0 0 0,0 0 0 0 0,0 0 0 0 0,0 0 0 0 0,0 0 0 0 0,1-1 0 0 0,2-1 0 0 0,1-2 0 0 0,1 1 0 0 0,-3 0 0 0 0,-1 1 0 0 0,-2 1 0 0 0,-2 0 0 0 0,-1 1 0 0 0,-1 0 0 0 0,0 0 0 0 0,-1 1 0 0 0,1 1 0 0 0,0 1 0 0 0,0 1 0 0 0,0 1 0 0 0,0 0 0 0 0,0 0 0 0 0,0 0 0 0 0,0 0 0 0 0,0 0 0 0 0,0 0 0 0 0,0 0 0 0 0,0 1 0 0 0,0-1 0 0 0,0 0 0 0 0,1 0 0 0 0,-1 2 0 0 0,0 2 0 0 0,0 0 0 0 0,0 0 0 0 0,0 1 0 0 0,0 0 0 0 0,0 1 0 0 0,0-1 0 0 0,0 0 0 0 0,0 1 0 0 0,1 2 0 0 0,1 0 0 0 0,2 2 0 0 0,0 1 0 0 0,0 4 0 0 0,2 4 0 0 0,-1 2 0 0 0,-1 3 0 0 0,0 3 0 0 0,-2 2 0 0 0,-1 1 0 0 0,0 0 0 0 0,-1 2 0 0 0,0-1 0 0 0,-1 0 0 0 0,-1 0 0 0 0,-1-1 0 0 0,-1 1 0 0 0,-1 0 0 0 0,0-1 0 0 0,0 1 0 0 0,0-1 0 0 0,-1 1 0 0 0,1-1 0 0 0,-1 1 0 0 0,-1-1 0 0 0,-1 1 0 0 0,-1-2 0 0 0,-1 1 0 0 0,0-1 0 0 0,0 1 0 0 0,0 0 0 0 0,0 0 0 0 0,-1 1 0 0 0,0 3 0 0 0,-1 4 0 0 0,-1 2 0 0 0,-1 4 0 0 0,-1-1 0 0 0,0-2 0 0 0,0-3 0 0 0,-1-4 0 0 0,1-3 0 0 0,0-2 0 0 0,-1-3 0 0 0,1-1 0 0 0,0-2 0 0 0,0-1 0 0 0,-1-2 0 0 0,1-2 0 0 0,0-1 0 0 0,0-1 0 0 0,0-1 0 0 0,-1 2 0 0 0,-1 2 0 0 0,-2 2 0 0 0,-1 2 0 0 0,-2 1 0 0 0,-1 0 0 0 0,0-1 0 0 0,0-3 0 0 0,3-3 0 0 0,2-4 0 0 0,3-3 0 0 0,2-2 0 0 0,2-2 0 0 0,1-1 0 0 0,0-1 0 0 0,0 1 0 0 0,2-2-16383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64"/>
    </inkml:context>
    <inkml:brush xml:id="br0">
      <inkml:brushProperty name="width" value="0.1" units="cm"/>
      <inkml:brushProperty name="height" value="0.1" units="cm"/>
      <inkml:brushProperty name="color" value="#E71224"/>
    </inkml:brush>
  </inkml:definitions>
  <inkml:trace contextRef="#ctx0" brushRef="#br0">12690 10340 15034 0 0,'-6'-3'17733'0'0,"-6"-4"-17733"0"0,-13-5 0 0 0,-13-5 0 0 0,-7-1 0 0 0,-8-1 0 0 0,-8 0 0 0 0,-15 4 0 0 0,-19 6 0 0 0,-21 11 0 0 0,-12 14 0 0 0,-3 14 0 0 0,-1 14 0 0 0,1 15 0 0 0,-3 15 0 0 0,4 9 0 0 0,7 1 0 0 0,8 2 0 0 0,11 7 0 0 0,11 7 0 0 0,9 8 0 0 0,10 5 0 0 0,10 6 0 0 0,7 7 0 0 0,11 13 0 0 0,16 10 0 0 0,16 8 0 0 0,18 10 0 0 0,19 16 0 0 0,17 9 0 0 0,13 6 0 0 0,9 5 0 0 0,18 7 0 0 0,13 0 0 0 0,9-12 0 0 0,10-16 0 0 0,7-14 0 0 0,8-10 0 0 0,6-10 0 0 0,6-11 0 0 0,2-15 0 0 0,5-14 0 0 0,18-14 0 0 0,25-18 0 0 0,9-22 0 0 0,4-23 0 0 0,8-25 0 0 0,4-27 0 0 0,-6-24 0 0 0,3-26 0 0 0,9-30 0 0 0,-3-18 0 0 0,-12-13 0 0 0,-8-13 0 0 0,-5-15 0 0 0,-11-14 0 0 0,-18-8 0 0 0,-25-3 0 0 0,-25-4 0 0 0,-27 3 0 0 0,-25 6 0 0 0,-23 2 0 0 0,-18-1 0 0 0,-18-1 0 0 0,-14 2 0 0 0,-17 10 0 0 0,-21 11 0 0 0,-30 8 0 0 0,-29 6 0 0 0,-16 9 0 0 0,-23 10 0 0 0,-29 12 0 0 0,-17 18 0 0 0,-6 18 0 0 0,-8 17 0 0 0,-3 19 0 0 0,-2 18 0 0 0,-16 17 0 0 0,-16 11 0 0 0,2 7 0 0 0,9 5 0 0 0,10 4-2056 0 0,24 2 2056 0 0,46-4-30711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65"/>
    </inkml:context>
    <inkml:brush xml:id="br0">
      <inkml:brushProperty name="width" value="0.05" units="cm"/>
      <inkml:brushProperty name="height" value="0.05" units="cm"/>
    </inkml:brush>
  </inkml:definitions>
  <inkml:trace contextRef="#ctx0" brushRef="#br0">11832 10098 16383 0 0,'1'1'0'0'0,"1"4"0"0"0,1 2 0 0 0,1 3 0 0 0,1 2 0 0 0,0 2 0 0 0,0 1 0 0 0,1 1 0 0 0,-1-1 0 0 0,-1-2 0 0 0,0-1 0 0 0,-2-2 0 0 0,-1-2 0 0 0,-1-2 0 0 0,0-1 0 0 0,0 0 0 0 0,1 1 0 0 0,1 1 0 0 0,0 0 0 0 0,2 3 0 0 0,1 2 0 0 0,0 1 0 0 0,0 1 0 0 0,0 0 0 0 0,1-1 0 0 0,-2-1 0 0 0,-1-2 0 0 0,-1-2 0 0 0,-1-2 0 0 0,0 0 0 0 0,-1-1 0 0 0,0-1 0 0 0,0 1 0 0 0,-1 0 0 0 0,1 0 0 0 0,0 0 0 0 0,0-1 0 0 0,0 2 0 0 0,0-1 0 0 0,0 0 0 0 0,0 0 0 0 0,0 0 0 0 0,0 0 0 0 0,0 0 0 0 0,0 0 0 0 0,0 0 0 0 0,0 0 0 0 0,0 0 0 0 0,0 1 0 0 0,0-1 0 0 0,0 0 0 0 0,1 1 0 0 0,1 1 0 0 0,1 2 0 0 0,1 2 0 0 0,1 2 0 0 0,-1 0 0 0 0,-1 0 0 0 0,-1-1 0 0 0,-1 0 0 0 0,0-1 0 0 0,-1-1 0 0 0,0-2 0 0 0,0-1 0 0 0,0-1 0 0 0,0-1 0 0 0,0 0 0 0 0,-1 0 0 0 0,1 0 0 0 0,0 0 0 0 0,0 0 0 0 0,0 0 0 0 0,0 0 0 0 0,0 0 0 0 0,0 0 0 0 0,0 0 0 0 0,0 0 0 0 0,0 0 0 0 0,0 0 0 0 0,0 0 0 0 0,0 0 0 0 0,0 0 0 0 0,0 0 0 0 0,0 1 0 0 0,0-1 0 0 0,0 0 0 0 0,0 0 0 0 0,0 0 0 0 0,0 0 0 0 0,0 0 0 0 0,0 0 0 0 0,0 0 0 0 0,0-1-16383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66"/>
    </inkml:context>
    <inkml:brush xml:id="br0">
      <inkml:brushProperty name="width" value="0.05" units="cm"/>
      <inkml:brushProperty name="height" value="0.05" units="cm"/>
    </inkml:brush>
  </inkml:definitions>
  <inkml:trace contextRef="#ctx0" brushRef="#br0">12084 10243 16383 0 0,'2'-4'0'0'0,"3"-5"0"0"0,3-5 0 0 0,4-5 0 0 0,3-4 0 0 0,3-1 0 0 0,2-2 0 0 0,0-1 0 0 0,2 2 0 0 0,0 1 0 0 0,-1 4 0 0 0,-1 3 0 0 0,-3 3 0 0 0,-2 3 0 0 0,-2 3 0 0 0,-1 1 0 0 0,-2 1 0 0 0,0 1 0 0 0,0 1 0 0 0,0-1 0 0 0,-1 1 0 0 0,0 0 0 0 0,-1 1 0 0 0,-1 1 0 0 0,-1 1 0 0 0,0 1 0 0 0,-1 0 0 0 0,0 0 0 0 0,0 0 0 0 0,1 0 0 0 0,0 1 0 0 0,1 1 0 0 0,0 2 0 0 0,1 0 0 0 0,1 0 0 0 0,-1 2 0 0 0,2 1 0 0 0,-1 2 0 0 0,1 0 0 0 0,0 1 0 0 0,-2 0 0 0 0,-1 1 0 0 0,-1-2 0 0 0,0 0 0 0 0,-1-2 0 0 0,0-1 0 0 0,0 0 0 0 0,0 0 0 0 0,0 2 0 0 0,0 2 0 0 0,0 2 0 0 0,0 4 0 0 0,0 2 0 0 0,-1 1 0 0 0,-1 1 0 0 0,-1 1 0 0 0,-1 0 0 0 0,0 0 0 0 0,-2-1 0 0 0,-1 2 0 0 0,-2 1 0 0 0,0 3 0 0 0,-1 1 0 0 0,0 2 0 0 0,-1 1 0 0 0,0 0 0 0 0,-1-2 0 0 0,1-3 0 0 0,0-3 0 0 0,1-4 0 0 0,-1-4 0 0 0,1-3 0 0 0,0-3 0 0 0,0-2 0 0 0,0-1 0 0 0,0 0 0 0 0,0 1 0 0 0,-1 2 0 0 0,-1 0 0 0 0,-1 2 0 0 0,-1 0 0 0 0,-1 0 0 0 0,0 0 0 0 0,0 0 0 0 0,-1 1 0 0 0,1-1 0 0 0,-1 0 0 0 0,1 0 0 0 0,0-2 0 0 0,0-1 0 0 0,-1-1 0 0 0,-1 0 0 0 0,1-1 0 0 0,0 0 0 0 0,0 0 0 0 0,1 0 0 0 0,-1 0 0 0 0,2-1 0 0 0,1 1 0 0 0,1 1 0 0 0,1-2 0 0 0,0-1 0 0 0,1-1 0 0 0,0-1 0 0 0,0-1 0 0 0,0 0 0 0 0,0 0 0 0 0,0 0 0 0 0,0 0 0 0 0,0 0 0 0 0,0 0 0 0 0,0-1 0 0 0,0 1 0 0 0,0 0 0 0 0,0-1 0 0 0,0-1 0 0 0,1-1 0 0 0,1-1 0 0 0,1 0 0 0 0,3-1 0 0 0,2 0 0 0 0,2-1 0 0 0,2 0 0 0 0,1-1 0 0 0,1-2 0 0 0,1 1 0 0 0,1 0 0 0 0,0 1 0 0 0,-1 1 0 0 0,0 0 0 0 0,-2 1 0 0 0,-1 0 0 0 0,0 0 0 0 0,-2 0 0 0 0,1 0 0 0 0,1 1 0 0 0,1 0 0 0 0,0 1 0 0 0,0 1 0 0 0,-2 0 0 0 0,1 2 0 0 0,-2-1 0 0 0,1 1 0 0 0,-1 1 0 0 0,0-1 0 0 0,0 0 0 0 0,0 0 0 0 0,0 0 0 0 0,0 0 0 0 0,0 0 0 0 0,0 0 0 0 0,0 0 0 0 0,0 0 0 0 0,1 0 0 0 0,1 0 0 0 0,2 0 0 0 0,2 0 0 0 0,2 0 0 0 0,1 0 0 0 0,1 0 0 0 0,0 0 0 0 0,2 1 0 0 0,1 1 0 0 0,0 1 0 0 0,2 1 0 0 0,-2 1 0 0 0,-2 0 0 0 0,-4-1 0 0 0,-3 0 0 0 0,-1-2 0 0 0,-1 0 0 0 0,0 0 0 0 0,1 2 0 0 0,3 0 0 0 0,1 0 0 0 0,1 1 0 0 0,2 0 0 0 0,0 0 0 0 0,1 0 0 0 0,-1 1 0 0 0,1-2 0 0 0,0 0 0 0 0,-1-1 0 0 0,1 0 0 0 0,2 0 0 0 0,0 1 0 0 0,0 0 0 0 0,-1-2 0 0 0,-1 0 0 0 0,-4 0 0 0 0,-2 0 0 0 0,-2-1 0 0 0,-2 0 0 0 0,-1-1 0 0 0,0 0 0 0 0,0 0 0 0 0,-1 0 0 0 0,1 0 0 0 0,0 0 0 0 0,0 0 0 0 0,0 0 0 0 0,0 0 0 0 0,0 0 0 0 0,0 0 0 0 0,0 0 0 0 0,0 0 0 0 0,0 0 0 0 0,0 0 0 0 0,-1 0-16383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67"/>
    </inkml:context>
    <inkml:brush xml:id="br0">
      <inkml:brushProperty name="width" value="0.05" units="cm"/>
      <inkml:brushProperty name="height" value="0.05" units="cm"/>
    </inkml:brush>
  </inkml:definitions>
  <inkml:trace contextRef="#ctx0" brushRef="#br0">14278 11269 16383 0 0,'4'-2'0'0'0,"5"-2"0"0"0,5-1 0 0 0,5-1 0 0 0,4 0 0 0 0,1 0 0 0 0,2 0 0 0 0,1 1 0 0 0,0 2 0 0 0,1 0 0 0 0,0 2 0 0 0,-3 1 0 0 0,-4 1 0 0 0,-3 1 0 0 0,-4 1 0 0 0,-2 2 0 0 0,-1-1 0 0 0,-2 1 0 0 0,1 1 0 0 0,-1-1 0 0 0,2 0 0 0 0,0 1 0 0 0,2-1 0 0 0,1 0 0 0 0,1 0 0 0 0,0 0 0 0 0,1 0 0 0 0,-1 1 0 0 0,1 1 0 0 0,-1 2 0 0 0,0 0 0 0 0,1 1 0 0 0,-1 2 0 0 0,0 2 0 0 0,0 0 0 0 0,-2 1 0 0 0,-1 1 0 0 0,-1-1 0 0 0,-1 1 0 0 0,-2-1 0 0 0,-1 1 0 0 0,-1-1 0 0 0,-1 0 0 0 0,-2-2 0 0 0,-2-1 0 0 0,0-2 0 0 0,-1-1 0 0 0,0-2 0 0 0,0-1 0 0 0,0-1 0 0 0,-1 0 0 0 0,1 1 0 0 0,0 1 0 0 0,0 1 0 0 0,-1 0 0 0 0,-1 2 0 0 0,-1 0 0 0 0,-1 0 0 0 0,-2 1 0 0 0,-1 0 0 0 0,-4 0 0 0 0,-1 1 0 0 0,-3-1 0 0 0,-2 0 0 0 0,-1-1 0 0 0,-1 0 0 0 0,0-2 0 0 0,3-1 0 0 0,1-1 0 0 0,2 0 0 0 0,1-1 0 0 0,1 0 0 0 0,1 0 0 0 0,0 0 0 0 0,1-1 0 0 0,0 1 0 0 0,1 0 0 0 0,1 0 0 0 0,1-2 0 0 0,0-1 0 0 0,1-1 0 0 0,0-1 0 0 0,0 0 0 0 0,1 0 0 0 0,-1 0 0 0 0,0 0 0 0 0,0 0 0 0 0,0-1 0 0 0,0 1 0 0 0,-1 0 0 0 0,1 0 0 0 0,0 0 0 0 0,0 0 0 0 0,0 0 0 0 0,0 0 0 0 0,0 0 0 0 0,0 0 0 0 0,0 0 0 0 0,0 0 0 0 0,0 0 0 0 0,-1 0 0 0 0,1 0 0 0 0,0 0 0 0 0,0 0 0 0 0,0 0 0 0 0,0 0 0 0 0,2 0 0 0 0,2 0 0 0 0,4-1 0 0 0,4 0 0 0 0,7-1 0 0 0,4 0 0 0 0,3 1 0 0 0,4-1 0 0 0,0 1 0 0 0,1 1 0 0 0,0 0 0 0 0,-2 0 0 0 0,-3 1 0 0 0,-2 0 0 0 0,-2 1 0 0 0,-1 1 0 0 0,-1 1 0 0 0,0 0 0 0 0,0 1 0 0 0,-1 0 0 0 0,1 0 0 0 0,-1 1 0 0 0,-1-1 0 0 0,0 0 0 0 0,-2 0 0 0 0,-1 0 0 0 0,1 0 0 0 0,-1 1 0 0 0,-1-1 0 0 0,-1 0 0 0 0,-1 0 0 0 0,-1 0 0 0 0,-1 0 0 0 0,0 0 0 0 0,0 0 0 0 0,0 0 0 0 0,0 0 0 0 0,1 0 0 0 0,1 1 0 0 0,1 1 0 0 0,0 2 0 0 0,0 0 0 0 0,-1 0 0 0 0,-1 1 0 0 0,0 1 0 0 0,-1-1 0 0 0,0 1 0 0 0,0 2 0 0 0,-1 0 0 0 0,-1 1 0 0 0,-1 1 0 0 0,-1 1 0 0 0,0-2 0 0 0,-1-1 0 0 0,-1 0 0 0 0,1-2 0 0 0,0 0 0 0 0,0-1 0 0 0,0-2 0 0 0,-1-1 0 0 0,-1 1 0 0 0,-1 1 0 0 0,-1 0 0 0 0,-2 0 0 0 0,-2 1 0 0 0,-2 0 0 0 0,-3 0 0 0 0,-3 1 0 0 0,-2-1 0 0 0,-3-1 0 0 0,1-1 0 0 0,0 0 0 0 0,1-2 0 0 0,1-1 0 0 0,-1 0 0 0 0,0-2 0 0 0,0-2 0 0 0,-1 0 0 0 0,0-1 0 0 0,0 0 0 0 0,-1 0 0 0 0,2 0 0 0 0,0 0 0 0 0,2-1 0 0 0,1 1 0 0 0,0-1 0 0 0,1-1 0 0 0,0-1 0 0 0,2-1 0 0 0,-1 0 0 0 0,1-1 0 0 0,1-1 0 0 0,-1 1 0 0 0,0-1 0 0 0,-1-1 0 0 0,0-3 0 0 0,-3-3 0 0 0,-3-7 0 0 0,2 0-16383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68"/>
    </inkml:context>
    <inkml:brush xml:id="br0">
      <inkml:brushProperty name="width" value="0.05" units="cm"/>
      <inkml:brushProperty name="height" value="0.05" units="cm"/>
    </inkml:brush>
  </inkml:definitions>
  <inkml:trace contextRef="#ctx0" brushRef="#br0">10233 11442 16383 0 0,'-3'0'0'0'0,"-7"0"0"0"0,-7-2 0 0 0,-8-2 0 0 0,-4-2 0 0 0,-4 1 0 0 0,-3-1 0 0 0,-1 0 0 0 0,0 0 0 0 0,0 1 0 0 0,1-1 0 0 0,3 2 0 0 0,2 1 0 0 0,3 1 0 0 0,3 1 0 0 0,3 0 0 0 0,3 1 0 0 0,1 1 0 0 0,2 2 0 0 0,1 0 0 0 0,1 1 0 0 0,2 1 0 0 0,0 0 0 0 0,1 0 0 0 0,1 1 0 0 0,1-1 0 0 0,1 0 0 0 0,1 0 0 0 0,1 1 0 0 0,1-1 0 0 0,0 0 0 0 0,0 0 0 0 0,0 0 0 0 0,0 0 0 0 0,0 0 0 0 0,-1 0 0 0 0,-1 1 0 0 0,-1 1 0 0 0,-1 1 0 0 0,0 2 0 0 0,-2 2 0 0 0,2 0 0 0 0,1 1 0 0 0,0-1 0 0 0,2-1 0 0 0,0 0 0 0 0,1 0 0 0 0,0-1 0 0 0,1 0 0 0 0,1 0 0 0 0,1 0 0 0 0,1 0 0 0 0,1 1 0 0 0,0-1 0 0 0,0 0 0 0 0,0 0 0 0 0,1 0 0 0 0,-1 0 0 0 0,1 0 0 0 0,1 1 0 0 0,1-1 0 0 0,1 0 0 0 0,2 0 0 0 0,1 0 0 0 0,1 0 0 0 0,2 1 0 0 0,2-1 0 0 0,1 0 0 0 0,2 0 0 0 0,0 0 0 0 0,0 0 0 0 0,1 1 0 0 0,0-1 0 0 0,-1 0 0 0 0,1-1 0 0 0,-1-1 0 0 0,0-1 0 0 0,0 0 0 0 0,-2-2 0 0 0,0 0 0 0 0,0 0 0 0 0,0 0 0 0 0,-2 0 0 0 0,-1 0 0 0 0,-2 0 0 0 0,-2-1 0 0 0,0-1 0 0 0,-1-1 0 0 0,0-1 0 0 0,1 0 0 0 0,1-1 0 0 0,3 0 0 0 0,2-1 0 0 0,2 1 0 0 0,0-1 0 0 0,2-1 0 0 0,-1-1 0 0 0,0 0 0 0 0,-2 0 0 0 0,-3 1 0 0 0,-1 1 0 0 0,-2 0 0 0 0,-2 1 0 0 0,0 0 0 0 0,0 0 0 0 0,0 0 0 0 0,-1 0 0 0 0,1-1 0 0 0,1-1 0 0 0,1-1 0 0 0,1-3 0 0 0,1-2 0 0 0,1-1 0 0 0,0-1 0 0 0,0 1 0 0 0,0 0 0 0 0,1 2 0 0 0,-2 0 0 0 0,0 1 0 0 0,-2 1 0 0 0,-1 0 0 0 0,0 0 0 0 0,-1 0 0 0 0,0 0 0 0 0,0-1 0 0 0,0-2 0 0 0,2-2 0 0 0,1-2 0 0 0,0-1 0 0 0,0 1 0 0 0,-1-1 0 0 0,-1 2 0 0 0,0 0 0 0 0,-1 0 0 0 0,1 1 0 0 0,-1-1 0 0 0,0 1 0 0 0,-1 0 0 0 0,1 0 0 0 0,-2 0 0 0 0,-2 0 0 0 0,1 1 0 0 0,-2 1 0 0 0,0 1 0 0 0,0 0 0 0 0,0 2 0 0 0,0 0 0 0 0,-1 0 0 0 0,1 0 0 0 0,0 0 0 0 0,0 0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0,0 0 0 0 0,0 0 0 0 0,0 0 0 0 0,0-1 0 0 0,0 1 0 0 0,1 1 0 0 0,0 1 0 0 0,1 1 0 0 0,1 1 0 0 0,0 1 0 0 0,2 2 0 0 0,1 5 0 0 0,1 5 0 0 0,1 6 0 0 0,2 3 0 0 0,-1 3 0 0 0,2 1 0 0 0,-1 1 0 0 0,0 1 0 0 0,0-1 0 0 0,-2 1 0 0 0,0-1 0 0 0,0-1 0 0 0,-1-1 0 0 0,-2-2 0 0 0,-2-3 0 0 0,-1-2 0 0 0,-1-1 0 0 0,0 0 0 0 0,-1-1 0 0 0,-1 0 0 0 0,1 2 0 0 0,0 1 0 0 0,0 1 0 0 0,-1 1 0 0 0,1 0 0 0 0,0 2 0 0 0,-1 3 0 0 0,-1 2 0 0 0,-1 0 0 0 0,-1 2 0 0 0,0 0 0 0 0,-1 1 0 0 0,-1 1 0 0 0,-2-1 0 0 0,0 1 0 0 0,0-1 0 0 0,0-3 0 0 0,1-1 0 0 0,0-3 0 0 0,1-4 0 0 0,1-1 0 0 0,0-1 0 0 0,0-2 0 0 0,0 0 0 0 0,-1-1 0 0 0,-1 1 0 0 0,-1 0 0 0 0,-1-1 0 0 0,-1 0 0 0 0,-1 1 0 0 0,-4 1 0 0 0,-1 1 0 0 0,-3 0 0 0 0,-1-1 0 0 0,-1 0 0 0 0,1-2 0 0 0,2-3 0 0 0,-1-1 0 0 0,-3-3 0 0 0,-3-1 0 0 0,-2-3 0 0 0,-3-2 0 0 0,0-3 0 0 0,-1-1 0 0 0,2-1 0 0 0,3-1 0 0 0,3 0 0 0 0,3 1 0 0 0,2 0 0 0 0,3-1 0 0 0,1 0 0 0 0,3 1 0 0 0,0 1 0 0 0,1 1 0 0 0,0-2 0 0 0,1 1 0 0 0,-1-1 0 0 0,0-2 0 0 0,0 0 0 0 0,0-2 0 0 0,1 1 0 0 0,1 0 0 0 0,1 1 0 0 0,1 1 0 0 0,0-1 0 0 0,1 1 0 0 0,0 0 0 0 0,0 0 0 0 0,0 0 0 0 0,0 0 0 0 0,0 0 0 0 0,0 0 0 0 0,0 0 0 0 0,0 0 0 0 0,0 0 0 0 0,0-1 0 0 0,0 1 0 0 0,0 0 0 0 0,0 0 0 0 0,0 0 0 0 0,2 1-16383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69"/>
    </inkml:context>
    <inkml:brush xml:id="br0">
      <inkml:brushProperty name="width" value="0.05" units="cm"/>
      <inkml:brushProperty name="height" value="0.05" units="cm"/>
    </inkml:brush>
  </inkml:definitions>
  <inkml:trace contextRef="#ctx0" brushRef="#br0">12483 13105 16383 0 0,'-1'3'0'0'0,"-4"3"0"0"0,-1 3 0 0 0,-2 3 0 0 0,-1 2 0 0 0,-1 1 0 0 0,-1 2 0 0 0,-2 3 0 0 0,-1 2 0 0 0,0 2 0 0 0,-1 1 0 0 0,-1 0 0 0 0,2-2 0 0 0,0-2 0 0 0,2-3 0 0 0,0-1 0 0 0,2-3 0 0 0,-1-2 0 0 0,1-1 0 0 0,0-1 0 0 0,0 0 0 0 0,0 0 0 0 0,0 0 0 0 0,0 2 0 0 0,0 1 0 0 0,0 1 0 0 0,0 1 0 0 0,0 0 0 0 0,0 0 0 0 0,2 0 0 0 0,1-2 0 0 0,1 0 0 0 0,0-2 0 0 0,1 0 0 0 0,0-1 0 0 0,0 0 0 0 0,1 0 0 0 0,-1 0 0 0 0,0 0 0 0 0,0 0 0 0 0,0 0 0 0 0,0 0 0 0 0,0 0 0 0 0,0 1 0 0 0,-1-1 0 0 0,1 0 0 0 0,0 1 0 0 0,0 1 0 0 0,1 1 0 0 0,1 2 0 0 0,1-1 0 0 0,1 2 0 0 0,0-1 0 0 0,1 0 0 0 0,0 1 0 0 0,1-1 0 0 0,-1 1 0 0 0,0-2 0 0 0,0 0 0 0 0,1 1 0 0 0,1-1 0 0 0,1 1 0 0 0,2 0 0 0 0,2 2 0 0 0,2 2 0 0 0,2 0 0 0 0,2 1 0 0 0,1 0 0 0 0,1 1 0 0 0,1-1 0 0 0,0 0 0 0 0,-1-2 0 0 0,1 0 0 0 0,-1-2 0 0 0,-2 0 0 0 0,-1-1 0 0 0,0-2 0 0 0,-3-2 0 0 0,0-2 0 0 0,-2-2 0 0 0,-2-1 0 0 0,1-1 0 0 0,-1 0 0 0 0,0 0 0 0 0,-1 0 0 0 0,1-1 0 0 0,1 1 0 0 0,1 0 0 0 0,1 0 0 0 0,1 0 0 0 0,0 0 0 0 0,-1 0 0 0 0,-1 0 0 0 0,0 1 0 0 0,-2-1 0 0 0,1 0 0 0 0,-1 0 0 0 0,0 0 0 0 0,0 0 0 0 0,0-1 0 0 0,0-1 0 0 0,0-1 0 0 0,0-1 0 0 0,0 0 0 0 0,1-1 0 0 0,1-1 0 0 0,4-1 0 0 0,1-2 0 0 0,1 0 0 0 0,-1-1 0 0 0,1 0 0 0 0,-3 1 0 0 0,-1 1 0 0 0,-1 0 0 0 0,-2 2 0 0 0,0 1 0 0 0,-1-1 0 0 0,0 1 0 0 0,0-2 0 0 0,-1-1 0 0 0,1-1 0 0 0,0 0 0 0 0,0-1 0 0 0,0 0 0 0 0,0-1 0 0 0,0 1 0 0 0,0 0 0 0 0,0-1 0 0 0,1 1 0 0 0,-1 0 0 0 0,0 0 0 0 0,0 0 0 0 0,0 0 0 0 0,0 0 0 0 0,0 0 0 0 0,0 0 0 0 0,0 0 0 0 0,1-1 0 0 0,1-2 0 0 0,1-3 0 0 0,2-1 0 0 0,-1-1 0 0 0,1 1 0 0 0,-2-1 0 0 0,-1 3 0 0 0,-1 1 0 0 0,0 1 0 0 0,0 2 0 0 0,-1 0 0 0 0,-1 1 0 0 0,1 0 0 0 0,-1 1 0 0 0,-1-1 0 0 0,-1 0 0 0 0,-1 0 0 0 0,0 0 0 0 0,-1 0 0 0 0,0 0 0 0 0,-1 0 0 0 0,2-1 0 0 0,0-1 0 0 0,0-1 0 0 0,0-1 0 0 0,-1-1 0 0 0,1 0 0 0 0,-1-1 0 0 0,0 1 0 0 0,0 0 0 0 0,-1-1 0 0 0,-1 1 0 0 0,-1 0 0 0 0,-1-1 0 0 0,-1 1 0 0 0,0 0 0 0 0,0 0 0 0 0,-1 0 0 0 0,-2-1 0 0 0,0-1 0 0 0,-1-2 0 0 0,-1 0 0 0 0,0-1 0 0 0,0 1 0 0 0,-1 1 0 0 0,1 0 0 0 0,-1 2 0 0 0,-1 0 0 0 0,0 1 0 0 0,-1 0 0 0 0,-1 0 0 0 0,-1 0 0 0 0,0 0 0 0 0,0 0 0 0 0,0 2 0 0 0,-1 1 0 0 0,1 1 0 0 0,0 1 0 0 0,-1-1 0 0 0,1 2 0 0 0,0-1 0 0 0,-1 0 0 0 0,1 0 0 0 0,0 0 0 0 0,0 1 0 0 0,0 1 0 0 0,2 1 0 0 0,1 1 0 0 0,1 0 0 0 0,0 1 0 0 0,1 0 0 0 0,0 1 0 0 0,3-1 0 0 0,0 0 0 0 0,1 0 0 0 0,0 0 0 0 0,1 0 0 0 0,0 0 0 0 0,0 0 0 0 0,-1 0-16383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15:34:33.670"/>
    </inkml:context>
    <inkml:brush xml:id="br0">
      <inkml:brushProperty name="width" value="0.35" units="cm"/>
      <inkml:brushProperty name="height" value="0.35" units="cm"/>
    </inkml:brush>
  </inkml:definitions>
  <inkml:trace contextRef="#ctx0" brushRef="#br0">12319 11914 16383 0 0,'0'0'-16383'0'0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06.11.2020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06.11.2020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06.11.2020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06.11.2020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06.11.2020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06.11.2020</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06.11.2020</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06.11.2020</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06.11.2020</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06.11.2020</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06.11.2020</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06.11.2020</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0.png"/><Relationship Id="rId3" Type="http://schemas.openxmlformats.org/officeDocument/2006/relationships/image" Target="../media/image50.png"/><Relationship Id="rId7" Type="http://schemas.openxmlformats.org/officeDocument/2006/relationships/image" Target="../media/image7.png"/><Relationship Id="rId12" Type="http://schemas.openxmlformats.org/officeDocument/2006/relationships/customXml" Target="../ink/ink8.xml"/><Relationship Id="rId2" Type="http://schemas.openxmlformats.org/officeDocument/2006/relationships/customXml" Target="../ink/ink3.xml"/><Relationship Id="rId16"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8.png"/><Relationship Id="rId14" Type="http://schemas.openxmlformats.org/officeDocument/2006/relationships/customXml" Target="../ink/ink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F6C4EFE-7EC9-48D0-B712-7B1937FDE6B8}"/>
              </a:ext>
            </a:extLst>
          </p:cNvPr>
          <p:cNvSpPr/>
          <p:nvPr/>
        </p:nvSpPr>
        <p:spPr>
          <a:xfrm>
            <a:off x="627553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6" name="Tekstvak 5">
            <a:extLst>
              <a:ext uri="{FF2B5EF4-FFF2-40B4-BE49-F238E27FC236}">
                <a16:creationId xmlns:a16="http://schemas.microsoft.com/office/drawing/2014/main" id="{93CBB24F-352E-434A-BF7B-B0E7D3A71122}"/>
              </a:ext>
            </a:extLst>
          </p:cNvPr>
          <p:cNvSpPr txBox="1"/>
          <p:nvPr/>
        </p:nvSpPr>
        <p:spPr>
          <a:xfrm>
            <a:off x="7675193" y="785878"/>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solidFill>
                  <a:schemeClr val="bg1"/>
                </a:solidFill>
              </a:rPr>
              <a:t>Union </a:t>
            </a:r>
            <a:r>
              <a:rPr lang="nl-NL" b="1" dirty="0" err="1">
                <a:solidFill>
                  <a:schemeClr val="bg1"/>
                </a:solidFill>
              </a:rPr>
              <a:t>européene</a:t>
            </a:r>
            <a:r>
              <a:rPr lang="nl-NL" b="1" dirty="0">
                <a:solidFill>
                  <a:schemeClr val="bg1"/>
                </a:solidFill>
              </a:rPr>
              <a:t> </a:t>
            </a:r>
            <a:endParaRPr lang="nl-NL" b="1" dirty="0">
              <a:solidFill>
                <a:schemeClr val="bg1"/>
              </a:solidFill>
              <a:cs typeface="Calibri"/>
            </a:endParaRPr>
          </a:p>
          <a:p>
            <a:pPr algn="ctr"/>
            <a:r>
              <a:rPr lang="nl-NL" b="1" dirty="0" err="1">
                <a:solidFill>
                  <a:schemeClr val="bg1"/>
                </a:solidFill>
                <a:cs typeface="Calibri"/>
              </a:rPr>
              <a:t>République</a:t>
            </a:r>
            <a:r>
              <a:rPr lang="nl-NL" b="1" dirty="0">
                <a:solidFill>
                  <a:schemeClr val="bg1"/>
                </a:solidFill>
                <a:cs typeface="Calibri"/>
              </a:rPr>
              <a:t> </a:t>
            </a:r>
            <a:r>
              <a:rPr lang="nl-NL" b="1" dirty="0" err="1">
                <a:solidFill>
                  <a:schemeClr val="bg1"/>
                </a:solidFill>
                <a:ea typeface="+mn-lt"/>
                <a:cs typeface="+mn-lt"/>
              </a:rPr>
              <a:t>française</a:t>
            </a:r>
            <a:endParaRPr lang="nl-NL" b="1" dirty="0" err="1">
              <a:solidFill>
                <a:schemeClr val="bg1"/>
              </a:solidFill>
              <a:cs typeface="Calibri"/>
            </a:endParaRPr>
          </a:p>
        </p:txBody>
      </p:sp>
      <p:pic>
        <p:nvPicPr>
          <p:cNvPr id="7" name="Afbeelding 7" descr="Afbeelding met kamer&#10;&#10;Automatisch gegenereerde beschrijving">
            <a:extLst>
              <a:ext uri="{FF2B5EF4-FFF2-40B4-BE49-F238E27FC236}">
                <a16:creationId xmlns:a16="http://schemas.microsoft.com/office/drawing/2014/main" id="{634A563F-28F7-415A-818F-B86919557500}"/>
              </a:ext>
            </a:extLst>
          </p:cNvPr>
          <p:cNvPicPr>
            <a:picLocks noChangeAspect="1"/>
          </p:cNvPicPr>
          <p:nvPr/>
        </p:nvPicPr>
        <p:blipFill>
          <a:blip r:embed="rId2"/>
          <a:stretch>
            <a:fillRect/>
          </a:stretch>
        </p:blipFill>
        <p:spPr>
          <a:xfrm>
            <a:off x="7749222" y="2096452"/>
            <a:ext cx="2505075" cy="2847975"/>
          </a:xfrm>
          <a:prstGeom prst="rect">
            <a:avLst/>
          </a:prstGeom>
        </p:spPr>
      </p:pic>
      <p:sp>
        <p:nvSpPr>
          <p:cNvPr id="8" name="Tekstvak 7">
            <a:extLst>
              <a:ext uri="{FF2B5EF4-FFF2-40B4-BE49-F238E27FC236}">
                <a16:creationId xmlns:a16="http://schemas.microsoft.com/office/drawing/2014/main" id="{6B614D75-3674-4FE4-9286-027528474904}"/>
              </a:ext>
            </a:extLst>
          </p:cNvPr>
          <p:cNvSpPr txBox="1"/>
          <p:nvPr/>
        </p:nvSpPr>
        <p:spPr>
          <a:xfrm>
            <a:off x="7624392" y="603859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err="1">
                <a:solidFill>
                  <a:schemeClr val="bg1"/>
                </a:solidFill>
              </a:rPr>
              <a:t>Passeport</a:t>
            </a:r>
            <a:endParaRPr lang="nl-NL" dirty="0" err="1"/>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151AC5C-56C2-450A-9727-4C39209C8859}"/>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17A89701-8E01-437B-9858-BA94320003D7}"/>
              </a:ext>
            </a:extLst>
          </p:cNvPr>
          <p:cNvSpPr/>
          <p:nvPr/>
        </p:nvSpPr>
        <p:spPr>
          <a:xfrm>
            <a:off x="619425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6" name="Tekstvak 5">
            <a:extLst>
              <a:ext uri="{FF2B5EF4-FFF2-40B4-BE49-F238E27FC236}">
                <a16:creationId xmlns:a16="http://schemas.microsoft.com/office/drawing/2014/main" id="{E8CBA32E-82CA-4C64-8ECF-0CC7A1FA93D2}"/>
              </a:ext>
            </a:extLst>
          </p:cNvPr>
          <p:cNvSpPr txBox="1"/>
          <p:nvPr/>
        </p:nvSpPr>
        <p:spPr>
          <a:xfrm>
            <a:off x="1391920" y="396240"/>
            <a:ext cx="3810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600" b="1">
                <a:solidFill>
                  <a:srgbClr val="C00000"/>
                </a:solidFill>
                <a:latin typeface="Bradley Hand ITC"/>
              </a:rPr>
              <a:t>Les amis de vacances</a:t>
            </a:r>
            <a:endParaRPr lang="nl-NL"/>
          </a:p>
          <a:p>
            <a:pPr algn="ctr"/>
            <a:br>
              <a:rPr lang="en-US" dirty="0"/>
            </a:br>
            <a:endParaRPr lang="en-US" dirty="0"/>
          </a:p>
          <a:p>
            <a:pPr algn="l"/>
            <a:endParaRPr lang="nl-NL" dirty="0">
              <a:cs typeface="Calibri"/>
            </a:endParaRPr>
          </a:p>
        </p:txBody>
      </p:sp>
      <p:sp>
        <p:nvSpPr>
          <p:cNvPr id="7" name="Tekstvak 6">
            <a:extLst>
              <a:ext uri="{FF2B5EF4-FFF2-40B4-BE49-F238E27FC236}">
                <a16:creationId xmlns:a16="http://schemas.microsoft.com/office/drawing/2014/main" id="{0C857C7B-668C-4EEE-AA61-8EFDE39E3DBD}"/>
              </a:ext>
            </a:extLst>
          </p:cNvPr>
          <p:cNvSpPr txBox="1"/>
          <p:nvPr/>
        </p:nvSpPr>
        <p:spPr>
          <a:xfrm>
            <a:off x="1107440" y="1056640"/>
            <a:ext cx="43789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latin typeface="Bradley Hand ITC"/>
                <a:ea typeface="+mn-lt"/>
                <a:cs typeface="+mn-lt"/>
              </a:rPr>
              <a:t>Les vacances, c'est un moment à la détente, et au plaisir. De plus, on peut se faire des amis </a:t>
            </a:r>
            <a:r>
              <a:rPr lang="nl-NL" sz="1600">
                <a:latin typeface="Bradley Hand ITC"/>
                <a:ea typeface="+mn-lt"/>
                <a:cs typeface="+mn-lt"/>
              </a:rPr>
              <a:t>lorsqu'on est loin de la maison. </a:t>
            </a:r>
            <a:endParaRPr lang="nl-NL" sz="1600" dirty="0">
              <a:latin typeface="Bradley Hand ITC"/>
              <a:ea typeface="+mn-lt"/>
              <a:cs typeface="+mn-lt"/>
            </a:endParaRPr>
          </a:p>
        </p:txBody>
      </p:sp>
      <p:pic>
        <p:nvPicPr>
          <p:cNvPr id="8" name="Graphic 8" descr="Sociaal netwerk">
            <a:extLst>
              <a:ext uri="{FF2B5EF4-FFF2-40B4-BE49-F238E27FC236}">
                <a16:creationId xmlns:a16="http://schemas.microsoft.com/office/drawing/2014/main" id="{D9B643DF-1CCC-4EE4-808F-44E7D0C193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9840" y="2169160"/>
            <a:ext cx="3830320" cy="3820160"/>
          </a:xfrm>
          <a:prstGeom prst="rect">
            <a:avLst/>
          </a:prstGeom>
        </p:spPr>
      </p:pic>
      <p:sp>
        <p:nvSpPr>
          <p:cNvPr id="9" name="Rechthoek 8">
            <a:extLst>
              <a:ext uri="{FF2B5EF4-FFF2-40B4-BE49-F238E27FC236}">
                <a16:creationId xmlns:a16="http://schemas.microsoft.com/office/drawing/2014/main" id="{0C796D43-8D0E-4D26-BC69-D2EB18FFDE85}"/>
              </a:ext>
            </a:extLst>
          </p:cNvPr>
          <p:cNvSpPr/>
          <p:nvPr/>
        </p:nvSpPr>
        <p:spPr>
          <a:xfrm>
            <a:off x="6401435" y="361315"/>
            <a:ext cx="5080000" cy="6136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B8B54107-8E0E-44B3-8E5C-D9BC9E94329C}"/>
              </a:ext>
            </a:extLst>
          </p:cNvPr>
          <p:cNvSpPr txBox="1"/>
          <p:nvPr/>
        </p:nvSpPr>
        <p:spPr>
          <a:xfrm>
            <a:off x="7590790" y="87503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ea typeface="+mn-lt"/>
                <a:cs typeface="+mn-lt"/>
              </a:rPr>
              <a:t>En français, écrivez les pays que vous avez déjà visités.</a:t>
            </a:r>
            <a:endParaRPr lang="nl-NL"/>
          </a:p>
          <a:p>
            <a:br>
              <a:rPr lang="en-US" dirty="0"/>
            </a:br>
            <a:endParaRPr lang="en-US" dirty="0"/>
          </a:p>
        </p:txBody>
      </p:sp>
      <p:sp>
        <p:nvSpPr>
          <p:cNvPr id="12" name="Tekstvak 11">
            <a:extLst>
              <a:ext uri="{FF2B5EF4-FFF2-40B4-BE49-F238E27FC236}">
                <a16:creationId xmlns:a16="http://schemas.microsoft.com/office/drawing/2014/main" id="{05BFF040-3291-4EA4-99FC-53AB8DDE99DF}"/>
              </a:ext>
            </a:extLst>
          </p:cNvPr>
          <p:cNvSpPr txBox="1"/>
          <p:nvPr/>
        </p:nvSpPr>
        <p:spPr>
          <a:xfrm>
            <a:off x="6981825" y="1647825"/>
            <a:ext cx="461264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cs typeface="Calibri"/>
              </a:rPr>
              <a:t>1:  ______________________________</a:t>
            </a:r>
          </a:p>
          <a:p>
            <a:endParaRPr lang="nl-NL" dirty="0">
              <a:cs typeface="Calibri"/>
            </a:endParaRPr>
          </a:p>
          <a:p>
            <a:r>
              <a:rPr lang="nl-NL">
                <a:cs typeface="Calibri"/>
              </a:rPr>
              <a:t>2:  ______________________________</a:t>
            </a:r>
          </a:p>
          <a:p>
            <a:endParaRPr lang="nl-NL" dirty="0">
              <a:cs typeface="Calibri"/>
            </a:endParaRPr>
          </a:p>
          <a:p>
            <a:r>
              <a:rPr lang="nl-NL">
                <a:cs typeface="Calibri"/>
              </a:rPr>
              <a:t>3:  ______________________________</a:t>
            </a:r>
            <a:endParaRPr lang="nl-NL" dirty="0">
              <a:cs typeface="Calibri"/>
            </a:endParaRPr>
          </a:p>
          <a:p>
            <a:endParaRPr lang="nl-NL" dirty="0">
              <a:cs typeface="Calibri"/>
            </a:endParaRPr>
          </a:p>
          <a:p>
            <a:r>
              <a:rPr lang="nl-NL">
                <a:cs typeface="Calibri"/>
              </a:rPr>
              <a:t>4:  ______________________________</a:t>
            </a:r>
          </a:p>
          <a:p>
            <a:endParaRPr lang="nl-NL" dirty="0">
              <a:cs typeface="Calibri"/>
            </a:endParaRPr>
          </a:p>
          <a:p>
            <a:r>
              <a:rPr lang="nl-NL">
                <a:cs typeface="Calibri"/>
              </a:rPr>
              <a:t>5: ______________________________</a:t>
            </a:r>
          </a:p>
          <a:p>
            <a:endParaRPr lang="nl-NL" dirty="0">
              <a:cs typeface="Calibri"/>
            </a:endParaRPr>
          </a:p>
          <a:p>
            <a:endParaRPr lang="nl-NL" dirty="0">
              <a:cs typeface="Calibri"/>
            </a:endParaRPr>
          </a:p>
          <a:p>
            <a:r>
              <a:rPr lang="nl-NL">
                <a:cs typeface="Calibri"/>
              </a:rPr>
              <a:t>Avez-vous des amis de vacances?</a:t>
            </a:r>
          </a:p>
          <a:p>
            <a:r>
              <a:rPr lang="nl-NL">
                <a:cs typeface="Calibri"/>
              </a:rPr>
              <a:t>________________________________</a:t>
            </a:r>
            <a:br>
              <a:rPr lang="nl-NL" dirty="0">
                <a:cs typeface="Calibri"/>
              </a:rPr>
            </a:br>
            <a:r>
              <a:rPr lang="nl-NL">
                <a:cs typeface="Calibri"/>
              </a:rPr>
              <a:t>________________________________</a:t>
            </a:r>
            <a:endParaRPr lang="nl-NL" dirty="0">
              <a:cs typeface="Calibri"/>
            </a:endParaRPr>
          </a:p>
          <a:p>
            <a:r>
              <a:rPr lang="nl-NL">
                <a:cs typeface="Calibri"/>
              </a:rPr>
              <a:t>________________________________</a:t>
            </a:r>
            <a:br>
              <a:rPr lang="nl-NL" dirty="0">
                <a:cs typeface="Calibri"/>
              </a:rPr>
            </a:br>
            <a:r>
              <a:rPr lang="nl-NL">
                <a:cs typeface="Calibri"/>
              </a:rPr>
              <a:t>________________________________</a:t>
            </a:r>
            <a:endParaRPr lang="nl-NL" dirty="0">
              <a:cs typeface="Calibri"/>
            </a:endParaRPr>
          </a:p>
        </p:txBody>
      </p:sp>
    </p:spTree>
    <p:extLst>
      <p:ext uri="{BB962C8B-B14F-4D97-AF65-F5344CB8AC3E}">
        <p14:creationId xmlns:p14="http://schemas.microsoft.com/office/powerpoint/2010/main" val="60491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151AC5C-56C2-450A-9727-4C39209C8859}"/>
              </a:ext>
            </a:extLst>
          </p:cNvPr>
          <p:cNvSpPr/>
          <p:nvPr/>
        </p:nvSpPr>
        <p:spPr>
          <a:xfrm>
            <a:off x="52497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17A89701-8E01-437B-9858-BA94320003D7}"/>
              </a:ext>
            </a:extLst>
          </p:cNvPr>
          <p:cNvSpPr/>
          <p:nvPr/>
        </p:nvSpPr>
        <p:spPr>
          <a:xfrm>
            <a:off x="619425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6" name="Tekstvak 5">
            <a:extLst>
              <a:ext uri="{FF2B5EF4-FFF2-40B4-BE49-F238E27FC236}">
                <a16:creationId xmlns:a16="http://schemas.microsoft.com/office/drawing/2014/main" id="{E8CBA32E-82CA-4C64-8ECF-0CC7A1FA93D2}"/>
              </a:ext>
            </a:extLst>
          </p:cNvPr>
          <p:cNvSpPr txBox="1"/>
          <p:nvPr/>
        </p:nvSpPr>
        <p:spPr>
          <a:xfrm>
            <a:off x="1391920" y="396240"/>
            <a:ext cx="3810000"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600" b="1">
                <a:solidFill>
                  <a:schemeClr val="bg1"/>
                </a:solidFill>
                <a:latin typeface="Bradley Hand ITC"/>
              </a:rPr>
              <a:t>Soirée Bingo.....</a:t>
            </a:r>
          </a:p>
          <a:p>
            <a:pPr algn="ctr"/>
            <a:endParaRPr lang="nl-NL" sz="2600" b="1" dirty="0">
              <a:solidFill>
                <a:srgbClr val="C00000"/>
              </a:solidFill>
              <a:latin typeface="Bradley Hand ITC"/>
            </a:endParaRPr>
          </a:p>
          <a:p>
            <a:pPr algn="ctr"/>
            <a:br>
              <a:rPr lang="en-US" dirty="0"/>
            </a:br>
            <a:endParaRPr lang="en-US" dirty="0"/>
          </a:p>
          <a:p>
            <a:pPr algn="l"/>
            <a:endParaRPr lang="nl-NL" dirty="0">
              <a:cs typeface="Calibri"/>
            </a:endParaRPr>
          </a:p>
        </p:txBody>
      </p:sp>
      <p:sp>
        <p:nvSpPr>
          <p:cNvPr id="9" name="Rechthoek 8">
            <a:extLst>
              <a:ext uri="{FF2B5EF4-FFF2-40B4-BE49-F238E27FC236}">
                <a16:creationId xmlns:a16="http://schemas.microsoft.com/office/drawing/2014/main" id="{0C796D43-8D0E-4D26-BC69-D2EB18FFDE85}"/>
              </a:ext>
            </a:extLst>
          </p:cNvPr>
          <p:cNvSpPr/>
          <p:nvPr/>
        </p:nvSpPr>
        <p:spPr>
          <a:xfrm>
            <a:off x="6401435" y="361315"/>
            <a:ext cx="5080000" cy="6136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3">
            <a:extLst>
              <a:ext uri="{FF2B5EF4-FFF2-40B4-BE49-F238E27FC236}">
                <a16:creationId xmlns:a16="http://schemas.microsoft.com/office/drawing/2014/main" id="{803AF030-C9B5-4B4C-AFCB-394AD6F9434F}"/>
              </a:ext>
            </a:extLst>
          </p:cNvPr>
          <p:cNvPicPr>
            <a:picLocks noChangeAspect="1"/>
          </p:cNvPicPr>
          <p:nvPr/>
        </p:nvPicPr>
        <p:blipFill>
          <a:blip r:embed="rId2"/>
          <a:stretch>
            <a:fillRect/>
          </a:stretch>
        </p:blipFill>
        <p:spPr>
          <a:xfrm>
            <a:off x="1229360" y="1261653"/>
            <a:ext cx="4124960" cy="4720774"/>
          </a:xfrm>
          <a:prstGeom prst="rect">
            <a:avLst/>
          </a:prstGeom>
        </p:spPr>
      </p:pic>
      <p:sp>
        <p:nvSpPr>
          <p:cNvPr id="4" name="Rechthoek 3">
            <a:extLst>
              <a:ext uri="{FF2B5EF4-FFF2-40B4-BE49-F238E27FC236}">
                <a16:creationId xmlns:a16="http://schemas.microsoft.com/office/drawing/2014/main" id="{AB7425D8-B607-48D0-8505-4A2A87FE9A77}"/>
              </a:ext>
            </a:extLst>
          </p:cNvPr>
          <p:cNvSpPr/>
          <p:nvPr/>
        </p:nvSpPr>
        <p:spPr>
          <a:xfrm>
            <a:off x="2946400" y="3520440"/>
            <a:ext cx="690880" cy="690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F8F56F2D-48CC-4A37-9949-8E55A78C076F}"/>
              </a:ext>
            </a:extLst>
          </p:cNvPr>
          <p:cNvSpPr txBox="1"/>
          <p:nvPr/>
        </p:nvSpPr>
        <p:spPr>
          <a:xfrm>
            <a:off x="7427595" y="498475"/>
            <a:ext cx="30683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latin typeface="Bradley Hand ITC"/>
              </a:rPr>
              <a:t>Les nombres de Bingo</a:t>
            </a:r>
          </a:p>
        </p:txBody>
      </p:sp>
      <p:sp>
        <p:nvSpPr>
          <p:cNvPr id="13" name="Tekstvak 12">
            <a:extLst>
              <a:ext uri="{FF2B5EF4-FFF2-40B4-BE49-F238E27FC236}">
                <a16:creationId xmlns:a16="http://schemas.microsoft.com/office/drawing/2014/main" id="{DE858186-9A36-41FB-9E9C-EF2326CC9D5A}"/>
              </a:ext>
            </a:extLst>
          </p:cNvPr>
          <p:cNvSpPr txBox="1"/>
          <p:nvPr/>
        </p:nvSpPr>
        <p:spPr>
          <a:xfrm>
            <a:off x="6717030" y="1261110"/>
            <a:ext cx="377952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a:t>Voor één rij verticaal of horizontaal</a:t>
            </a:r>
            <a:endParaRPr lang="nl-NL" sz="1200">
              <a:cs typeface="Calibri"/>
            </a:endParaRPr>
          </a:p>
        </p:txBody>
      </p:sp>
      <p:sp>
        <p:nvSpPr>
          <p:cNvPr id="14" name="Tekstvak 13">
            <a:extLst>
              <a:ext uri="{FF2B5EF4-FFF2-40B4-BE49-F238E27FC236}">
                <a16:creationId xmlns:a16="http://schemas.microsoft.com/office/drawing/2014/main" id="{A20CE822-E667-4E80-89B9-698F79397F99}"/>
              </a:ext>
            </a:extLst>
          </p:cNvPr>
          <p:cNvSpPr txBox="1"/>
          <p:nvPr/>
        </p:nvSpPr>
        <p:spPr>
          <a:xfrm>
            <a:off x="6717665" y="1536065"/>
            <a:ext cx="274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a:cs typeface="Calibri"/>
              </a:rPr>
              <a:t>quarante – neuf</a:t>
            </a:r>
            <a:endParaRPr lang="nl-NL" dirty="0">
              <a:cs typeface="Calibri"/>
            </a:endParaRPr>
          </a:p>
          <a:p>
            <a:pPr marL="285750" indent="-285750">
              <a:buFont typeface="Arial"/>
              <a:buChar char="•"/>
            </a:pPr>
            <a:r>
              <a:rPr lang="nl-NL">
                <a:cs typeface="Calibri"/>
              </a:rPr>
              <a:t>vingt – six</a:t>
            </a:r>
            <a:endParaRPr lang="nl-NL" dirty="0">
              <a:cs typeface="Calibri"/>
            </a:endParaRPr>
          </a:p>
          <a:p>
            <a:pPr marL="285750" indent="-285750">
              <a:buFont typeface="Arial"/>
              <a:buChar char="•"/>
            </a:pPr>
            <a:r>
              <a:rPr lang="nl-NL">
                <a:cs typeface="Calibri"/>
              </a:rPr>
              <a:t>dix –huit</a:t>
            </a:r>
            <a:endParaRPr lang="nl-NL" dirty="0">
              <a:cs typeface="Calibri"/>
            </a:endParaRPr>
          </a:p>
          <a:p>
            <a:pPr marL="285750" indent="-285750">
              <a:buFont typeface="Arial"/>
              <a:buChar char="•"/>
            </a:pPr>
            <a:r>
              <a:rPr lang="nl-NL">
                <a:cs typeface="Calibri"/>
              </a:rPr>
              <a:t>trente – trois</a:t>
            </a:r>
            <a:endParaRPr lang="nl-NL" dirty="0">
              <a:cs typeface="Calibri"/>
            </a:endParaRPr>
          </a:p>
          <a:p>
            <a:pPr marL="285750" indent="-285750">
              <a:buFont typeface="Arial"/>
              <a:buChar char="•"/>
            </a:pPr>
            <a:r>
              <a:rPr lang="nl-NL">
                <a:cs typeface="Calibri"/>
              </a:rPr>
              <a:t>quarante et un</a:t>
            </a:r>
            <a:endParaRPr lang="nl-NL" dirty="0">
              <a:cs typeface="Calibri"/>
            </a:endParaRPr>
          </a:p>
          <a:p>
            <a:pPr marL="285750" indent="-285750">
              <a:buFont typeface="Arial"/>
              <a:buChar char="•"/>
            </a:pPr>
            <a:r>
              <a:rPr lang="nl-NL">
                <a:cs typeface="Calibri"/>
              </a:rPr>
              <a:t>cinquante – six</a:t>
            </a:r>
            <a:endParaRPr lang="nl-NL" dirty="0">
              <a:cs typeface="Calibri"/>
            </a:endParaRPr>
          </a:p>
          <a:p>
            <a:pPr marL="285750" indent="-285750">
              <a:buFont typeface="Arial"/>
              <a:buChar char="•"/>
            </a:pPr>
            <a:r>
              <a:rPr lang="nl-NL">
                <a:cs typeface="Calibri"/>
              </a:rPr>
              <a:t>huit</a:t>
            </a:r>
            <a:endParaRPr lang="nl-NL" dirty="0">
              <a:cs typeface="Calibri"/>
            </a:endParaRPr>
          </a:p>
          <a:p>
            <a:pPr marL="285750" indent="-285750">
              <a:buFont typeface="Arial"/>
              <a:buChar char="•"/>
            </a:pPr>
            <a:r>
              <a:rPr lang="nl-NL">
                <a:cs typeface="Calibri"/>
              </a:rPr>
              <a:t>soixante – six</a:t>
            </a:r>
            <a:endParaRPr lang="nl-NL" dirty="0">
              <a:cs typeface="Calibri"/>
            </a:endParaRPr>
          </a:p>
          <a:p>
            <a:pPr marL="285750" indent="-285750">
              <a:buFont typeface="Arial"/>
              <a:buChar char="•"/>
            </a:pPr>
            <a:r>
              <a:rPr lang="nl-NL">
                <a:cs typeface="Calibri"/>
              </a:rPr>
              <a:t>deux</a:t>
            </a:r>
            <a:endParaRPr lang="nl-NL" dirty="0">
              <a:cs typeface="Calibri"/>
            </a:endParaRPr>
          </a:p>
          <a:p>
            <a:pPr marL="285750" indent="-285750">
              <a:buFont typeface="Arial"/>
              <a:buChar char="•"/>
            </a:pPr>
            <a:r>
              <a:rPr lang="nl-NL">
                <a:cs typeface="Calibri"/>
              </a:rPr>
              <a:t>quinze</a:t>
            </a:r>
            <a:endParaRPr lang="nl-NL" dirty="0">
              <a:cs typeface="Calibri"/>
            </a:endParaRPr>
          </a:p>
          <a:p>
            <a:pPr marL="285750" indent="-285750">
              <a:buFont typeface="Arial"/>
              <a:buChar char="•"/>
            </a:pPr>
            <a:r>
              <a:rPr lang="nl-NL">
                <a:cs typeface="Calibri"/>
              </a:rPr>
              <a:t>dix- nuef</a:t>
            </a:r>
          </a:p>
          <a:p>
            <a:pPr marL="285750" indent="-285750">
              <a:buFont typeface="Arial"/>
              <a:buChar char="•"/>
            </a:pPr>
            <a:r>
              <a:rPr lang="nl-NL">
                <a:cs typeface="Calibri"/>
              </a:rPr>
              <a:t>cinquante – trois</a:t>
            </a:r>
            <a:endParaRPr lang="nl-NL" dirty="0">
              <a:cs typeface="Calibri"/>
            </a:endParaRPr>
          </a:p>
          <a:p>
            <a:pPr marL="285750" indent="-285750">
              <a:buFont typeface="Arial"/>
              <a:buChar char="•"/>
            </a:pPr>
            <a:r>
              <a:rPr lang="nl-NL">
                <a:cs typeface="Calibri"/>
              </a:rPr>
              <a:t>trente – sept</a:t>
            </a:r>
            <a:endParaRPr lang="nl-NL" dirty="0">
              <a:cs typeface="Calibri"/>
            </a:endParaRPr>
          </a:p>
        </p:txBody>
      </p:sp>
      <p:sp>
        <p:nvSpPr>
          <p:cNvPr id="17" name="Rechthoek 16">
            <a:extLst>
              <a:ext uri="{FF2B5EF4-FFF2-40B4-BE49-F238E27FC236}">
                <a16:creationId xmlns:a16="http://schemas.microsoft.com/office/drawing/2014/main" id="{3DB299A3-F6ED-4ED0-BA6F-DC86D3462036}"/>
              </a:ext>
            </a:extLst>
          </p:cNvPr>
          <p:cNvSpPr/>
          <p:nvPr/>
        </p:nvSpPr>
        <p:spPr>
          <a:xfrm>
            <a:off x="6689725" y="5282564"/>
            <a:ext cx="4500880" cy="10363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dirty="0">
              <a:cs typeface="Calibri"/>
            </a:endParaRPr>
          </a:p>
        </p:txBody>
      </p:sp>
      <p:sp>
        <p:nvSpPr>
          <p:cNvPr id="18" name="Tekstvak 17">
            <a:extLst>
              <a:ext uri="{FF2B5EF4-FFF2-40B4-BE49-F238E27FC236}">
                <a16:creationId xmlns:a16="http://schemas.microsoft.com/office/drawing/2014/main" id="{BE14DF05-2C12-4310-838D-14DDAFF84645}"/>
              </a:ext>
            </a:extLst>
          </p:cNvPr>
          <p:cNvSpPr txBox="1"/>
          <p:nvPr/>
        </p:nvSpPr>
        <p:spPr>
          <a:xfrm>
            <a:off x="6685280" y="608584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a:latin typeface="Bradley Hand ITC"/>
              </a:rPr>
              <a:t>Signature professeur de français.</a:t>
            </a:r>
            <a:r>
              <a:rPr lang="nl-NL" sz="1200">
                <a:latin typeface="Bradley Hand ITC"/>
              </a:rPr>
              <a:t>​</a:t>
            </a:r>
            <a:endParaRPr lang="nl-NL" sz="1200">
              <a:cs typeface="Calibri"/>
            </a:endParaRPr>
          </a:p>
        </p:txBody>
      </p:sp>
    </p:spTree>
    <p:extLst>
      <p:ext uri="{BB962C8B-B14F-4D97-AF65-F5344CB8AC3E}">
        <p14:creationId xmlns:p14="http://schemas.microsoft.com/office/powerpoint/2010/main" val="94753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1908C03-BE35-42A0-A99E-A410268A301F}"/>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6F094CAF-9075-451E-A0EE-420291554CF3}"/>
              </a:ext>
            </a:extLst>
          </p:cNvPr>
          <p:cNvSpPr/>
          <p:nvPr/>
        </p:nvSpPr>
        <p:spPr>
          <a:xfrm>
            <a:off x="613329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pic>
        <p:nvPicPr>
          <p:cNvPr id="6" name="Afbeelding 6">
            <a:extLst>
              <a:ext uri="{FF2B5EF4-FFF2-40B4-BE49-F238E27FC236}">
                <a16:creationId xmlns:a16="http://schemas.microsoft.com/office/drawing/2014/main" id="{5F771FA4-7401-466C-BD0B-041580247809}"/>
              </a:ext>
            </a:extLst>
          </p:cNvPr>
          <p:cNvPicPr>
            <a:picLocks noChangeAspect="1"/>
          </p:cNvPicPr>
          <p:nvPr/>
        </p:nvPicPr>
        <p:blipFill>
          <a:blip r:embed="rId2"/>
          <a:stretch>
            <a:fillRect/>
          </a:stretch>
        </p:blipFill>
        <p:spPr>
          <a:xfrm>
            <a:off x="1005840" y="1524726"/>
            <a:ext cx="4765040" cy="3412309"/>
          </a:xfrm>
          <a:prstGeom prst="rect">
            <a:avLst/>
          </a:prstGeom>
        </p:spPr>
      </p:pic>
      <p:sp>
        <p:nvSpPr>
          <p:cNvPr id="8" name="Tekstvak 7">
            <a:extLst>
              <a:ext uri="{FF2B5EF4-FFF2-40B4-BE49-F238E27FC236}">
                <a16:creationId xmlns:a16="http://schemas.microsoft.com/office/drawing/2014/main" id="{679B3CEF-2D21-43A5-92DD-8685ABF4C339}"/>
              </a:ext>
            </a:extLst>
          </p:cNvPr>
          <p:cNvSpPr txBox="1"/>
          <p:nvPr/>
        </p:nvSpPr>
        <p:spPr>
          <a:xfrm>
            <a:off x="7528560" y="508000"/>
            <a:ext cx="308864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600" b="1">
                <a:solidFill>
                  <a:srgbClr val="C00000"/>
                </a:solidFill>
                <a:latin typeface="Bradley Hand ITC"/>
              </a:rPr>
              <a:t>Donner votre opinion</a:t>
            </a:r>
          </a:p>
        </p:txBody>
      </p:sp>
      <p:sp>
        <p:nvSpPr>
          <p:cNvPr id="9" name="Tekstvak 8">
            <a:extLst>
              <a:ext uri="{FF2B5EF4-FFF2-40B4-BE49-F238E27FC236}">
                <a16:creationId xmlns:a16="http://schemas.microsoft.com/office/drawing/2014/main" id="{9E6F1FB7-A803-4990-8A45-242412C1EDB8}"/>
              </a:ext>
            </a:extLst>
          </p:cNvPr>
          <p:cNvSpPr txBox="1"/>
          <p:nvPr/>
        </p:nvSpPr>
        <p:spPr>
          <a:xfrm>
            <a:off x="6350635" y="1199515"/>
            <a:ext cx="499872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Geef je mening over jouw verblijf, </a:t>
            </a:r>
            <a:r>
              <a:rPr lang="nl-NL" sz="1400">
                <a:cs typeface="Calibri"/>
              </a:rPr>
              <a:t>gebruik hiervoor 2 van de volgende zinnen:</a:t>
            </a:r>
            <a:endParaRPr lang="nl-NL" sz="1400" dirty="0">
              <a:cs typeface="Calibri"/>
            </a:endParaRPr>
          </a:p>
          <a:p>
            <a:endParaRPr lang="nl-NL" sz="1400" dirty="0">
              <a:cs typeface="Calibri"/>
            </a:endParaRPr>
          </a:p>
          <a:p>
            <a:r>
              <a:rPr lang="nl-NL" sz="1400">
                <a:cs typeface="Calibri"/>
              </a:rPr>
              <a:t>À mon avis …....</a:t>
            </a:r>
            <a:endParaRPr lang="nl-NL" sz="1400" dirty="0">
              <a:cs typeface="Calibri"/>
            </a:endParaRPr>
          </a:p>
          <a:p>
            <a:r>
              <a:rPr lang="nl-NL" sz="1400">
                <a:cs typeface="Calibri"/>
              </a:rPr>
              <a:t>Je crois que …...</a:t>
            </a:r>
            <a:endParaRPr lang="nl-NL" sz="1400" dirty="0">
              <a:cs typeface="Calibri"/>
            </a:endParaRPr>
          </a:p>
          <a:p>
            <a:r>
              <a:rPr lang="nl-NL" sz="1400">
                <a:cs typeface="Calibri"/>
              </a:rPr>
              <a:t>Je pense que …..</a:t>
            </a:r>
          </a:p>
          <a:p>
            <a:r>
              <a:rPr lang="nl-NL" sz="1400">
                <a:cs typeface="Calibri"/>
              </a:rPr>
              <a:t>Je trouve que ----</a:t>
            </a:r>
            <a:endParaRPr lang="nl-NL" sz="1400" dirty="0">
              <a:cs typeface="Calibri"/>
            </a:endParaRPr>
          </a:p>
        </p:txBody>
      </p:sp>
      <p:sp>
        <p:nvSpPr>
          <p:cNvPr id="10" name="Rechthoek 9">
            <a:extLst>
              <a:ext uri="{FF2B5EF4-FFF2-40B4-BE49-F238E27FC236}">
                <a16:creationId xmlns:a16="http://schemas.microsoft.com/office/drawing/2014/main" id="{FA42B8D2-6974-4C0C-B30A-27E82C233780}"/>
              </a:ext>
            </a:extLst>
          </p:cNvPr>
          <p:cNvSpPr/>
          <p:nvPr/>
        </p:nvSpPr>
        <p:spPr>
          <a:xfrm>
            <a:off x="6463030" y="3105150"/>
            <a:ext cx="4927600" cy="3241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37891BB-5976-4CC2-B0C8-F5461F7EC76C}"/>
              </a:ext>
            </a:extLst>
          </p:cNvPr>
          <p:cNvSpPr txBox="1"/>
          <p:nvPr/>
        </p:nvSpPr>
        <p:spPr>
          <a:xfrm>
            <a:off x="6534785" y="3100705"/>
            <a:ext cx="481584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cs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nl-NL" dirty="0">
              <a:cs typeface="Calibri"/>
            </a:endParaRPr>
          </a:p>
        </p:txBody>
      </p:sp>
    </p:spTree>
    <p:extLst>
      <p:ext uri="{BB962C8B-B14F-4D97-AF65-F5344CB8AC3E}">
        <p14:creationId xmlns:p14="http://schemas.microsoft.com/office/powerpoint/2010/main" val="52947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1908C03-BE35-42A0-A99E-A410268A301F}"/>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6F094CAF-9075-451E-A0EE-420291554CF3}"/>
              </a:ext>
            </a:extLst>
          </p:cNvPr>
          <p:cNvSpPr/>
          <p:nvPr/>
        </p:nvSpPr>
        <p:spPr>
          <a:xfrm>
            <a:off x="613329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2" name="Tekstvak 1">
            <a:extLst>
              <a:ext uri="{FF2B5EF4-FFF2-40B4-BE49-F238E27FC236}">
                <a16:creationId xmlns:a16="http://schemas.microsoft.com/office/drawing/2014/main" id="{78356CE5-0F3B-4996-A317-7CC58B6357A7}"/>
              </a:ext>
            </a:extLst>
          </p:cNvPr>
          <p:cNvSpPr txBox="1"/>
          <p:nvPr/>
        </p:nvSpPr>
        <p:spPr>
          <a:xfrm>
            <a:off x="1625600" y="599440"/>
            <a:ext cx="382016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600" b="1">
                <a:latin typeface="Bradley Hand ITC"/>
                <a:cs typeface="Calibri"/>
              </a:rPr>
              <a:t>Contrôle aux frontières</a:t>
            </a:r>
            <a:endParaRPr lang="nl-NL" sz="2600">
              <a:latin typeface="Calibri"/>
              <a:cs typeface="Calibri"/>
            </a:endParaRPr>
          </a:p>
          <a:p>
            <a:r>
              <a:rPr lang="nl-NL" sz="1200">
                <a:latin typeface="Calibri"/>
                <a:cs typeface="Calibri"/>
              </a:rPr>
              <a:t>Vous devriez faire tamponner votre passeport.</a:t>
            </a:r>
            <a:br>
              <a:rPr lang="nl-NL" sz="1200" dirty="0">
                <a:latin typeface="Calibri"/>
                <a:cs typeface="Calibri"/>
              </a:rPr>
            </a:br>
            <a:br>
              <a:rPr lang="en-US" sz="1200" dirty="0"/>
            </a:br>
            <a:endParaRPr lang="nl-NL" sz="1200">
              <a:latin typeface="Calibri"/>
              <a:cs typeface="Calibri"/>
            </a:endParaRPr>
          </a:p>
          <a:p>
            <a:endParaRPr lang="nl-NL" sz="2600" b="1" dirty="0">
              <a:latin typeface="Bradley Hand ITC"/>
              <a:cs typeface="Calibri"/>
            </a:endParaRPr>
          </a:p>
        </p:txBody>
      </p:sp>
    </p:spTree>
    <p:extLst>
      <p:ext uri="{BB962C8B-B14F-4D97-AF65-F5344CB8AC3E}">
        <p14:creationId xmlns:p14="http://schemas.microsoft.com/office/powerpoint/2010/main" val="147176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020AF29-579E-477F-BD89-E053E48CF158}"/>
              </a:ext>
            </a:extLst>
          </p:cNvPr>
          <p:cNvSpPr/>
          <p:nvPr/>
        </p:nvSpPr>
        <p:spPr>
          <a:xfrm>
            <a:off x="49449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pic>
        <p:nvPicPr>
          <p:cNvPr id="6" name="Afbeelding 6" descr="Afbeelding met kamer&#10;&#10;Automatisch gegenereerde beschrijving">
            <a:extLst>
              <a:ext uri="{FF2B5EF4-FFF2-40B4-BE49-F238E27FC236}">
                <a16:creationId xmlns:a16="http://schemas.microsoft.com/office/drawing/2014/main" id="{BF4768A0-7E20-43E0-B3BD-A80ED0A30A62}"/>
              </a:ext>
            </a:extLst>
          </p:cNvPr>
          <p:cNvPicPr>
            <a:picLocks noChangeAspect="1"/>
          </p:cNvPicPr>
          <p:nvPr/>
        </p:nvPicPr>
        <p:blipFill>
          <a:blip r:embed="rId2"/>
          <a:stretch>
            <a:fillRect/>
          </a:stretch>
        </p:blipFill>
        <p:spPr>
          <a:xfrm>
            <a:off x="2008822" y="1994852"/>
            <a:ext cx="2505075" cy="2847975"/>
          </a:xfrm>
          <a:prstGeom prst="rect">
            <a:avLst/>
          </a:prstGeom>
        </p:spPr>
      </p:pic>
    </p:spTree>
    <p:extLst>
      <p:ext uri="{BB962C8B-B14F-4D97-AF65-F5344CB8AC3E}">
        <p14:creationId xmlns:p14="http://schemas.microsoft.com/office/powerpoint/2010/main" val="266845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387951-B5AF-41D5-9E72-501036C7D0CE}"/>
              </a:ext>
            </a:extLst>
          </p:cNvPr>
          <p:cNvSpPr/>
          <p:nvPr/>
        </p:nvSpPr>
        <p:spPr>
          <a:xfrm>
            <a:off x="52497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8D47A966-7583-4636-A815-DD0EE9A57127}"/>
              </a:ext>
            </a:extLst>
          </p:cNvPr>
          <p:cNvSpPr/>
          <p:nvPr/>
        </p:nvSpPr>
        <p:spPr>
          <a:xfrm>
            <a:off x="613329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pic>
        <p:nvPicPr>
          <p:cNvPr id="6" name="Afbeelding 6">
            <a:extLst>
              <a:ext uri="{FF2B5EF4-FFF2-40B4-BE49-F238E27FC236}">
                <a16:creationId xmlns:a16="http://schemas.microsoft.com/office/drawing/2014/main" id="{38060DF3-1FC2-47B2-A618-D72853744D62}"/>
              </a:ext>
            </a:extLst>
          </p:cNvPr>
          <p:cNvPicPr>
            <a:picLocks noChangeAspect="1"/>
          </p:cNvPicPr>
          <p:nvPr/>
        </p:nvPicPr>
        <p:blipFill>
          <a:blip r:embed="rId2"/>
          <a:stretch>
            <a:fillRect/>
          </a:stretch>
        </p:blipFill>
        <p:spPr>
          <a:xfrm>
            <a:off x="6258560" y="304338"/>
            <a:ext cx="1920240" cy="773084"/>
          </a:xfrm>
          <a:prstGeom prst="rect">
            <a:avLst/>
          </a:prstGeom>
        </p:spPr>
      </p:pic>
      <p:sp>
        <p:nvSpPr>
          <p:cNvPr id="7" name="Rechthoek 6">
            <a:extLst>
              <a:ext uri="{FF2B5EF4-FFF2-40B4-BE49-F238E27FC236}">
                <a16:creationId xmlns:a16="http://schemas.microsoft.com/office/drawing/2014/main" id="{A9DA707B-68F0-4B0F-A1BC-6E3A34E2D885}"/>
              </a:ext>
            </a:extLst>
          </p:cNvPr>
          <p:cNvSpPr/>
          <p:nvPr/>
        </p:nvSpPr>
        <p:spPr>
          <a:xfrm>
            <a:off x="8056880" y="1275080"/>
            <a:ext cx="1686560" cy="2042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3">
            <p14:nvContentPartPr>
              <p14:cNvPr id="8" name="Inkt 7">
                <a:extLst>
                  <a:ext uri="{FF2B5EF4-FFF2-40B4-BE49-F238E27FC236}">
                    <a16:creationId xmlns:a16="http://schemas.microsoft.com/office/drawing/2014/main" id="{9E90662A-F5C1-426E-8C8C-31E1BBBF1E68}"/>
                  </a:ext>
                </a:extLst>
              </p14:cNvPr>
              <p14:cNvContentPartPr/>
              <p14:nvPr/>
            </p14:nvContentPartPr>
            <p14:xfrm>
              <a:off x="6428289" y="3012552"/>
              <a:ext cx="1162049" cy="619125"/>
            </p14:xfrm>
          </p:contentPart>
        </mc:Choice>
        <mc:Fallback xmlns="">
          <p:pic>
            <p:nvPicPr>
              <p:cNvPr id="8" name="Inkt 7">
                <a:extLst>
                  <a:ext uri="{FF2B5EF4-FFF2-40B4-BE49-F238E27FC236}">
                    <a16:creationId xmlns:a16="http://schemas.microsoft.com/office/drawing/2014/main" id="{9E90662A-F5C1-426E-8C8C-31E1BBBF1E68}"/>
                  </a:ext>
                </a:extLst>
              </p:cNvPr>
              <p:cNvPicPr/>
              <p:nvPr/>
            </p:nvPicPr>
            <p:blipFill>
              <a:blip r:embed="rId4"/>
              <a:stretch>
                <a:fillRect/>
              </a:stretch>
            </p:blipFill>
            <p:spPr>
              <a:xfrm>
                <a:off x="6410633" y="2994512"/>
                <a:ext cx="1197721" cy="6548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265E1A4B-224A-4110-AD92-8D2D0DBA73A5}"/>
                  </a:ext>
                </a:extLst>
              </p14:cNvPr>
              <p14:cNvContentPartPr/>
              <p14:nvPr/>
            </p14:nvContentPartPr>
            <p14:xfrm>
              <a:off x="7075461" y="2892665"/>
              <a:ext cx="638175" cy="628650"/>
            </p14:xfrm>
          </p:contentPart>
        </mc:Choice>
        <mc:Fallback xmlns="">
          <p:pic>
            <p:nvPicPr>
              <p:cNvPr id="9" name="Inkt 8">
                <a:extLst>
                  <a:ext uri="{FF2B5EF4-FFF2-40B4-BE49-F238E27FC236}">
                    <a16:creationId xmlns:a16="http://schemas.microsoft.com/office/drawing/2014/main" id="{265E1A4B-224A-4110-AD92-8D2D0DBA73A5}"/>
                  </a:ext>
                </a:extLst>
              </p:cNvPr>
              <p:cNvPicPr/>
              <p:nvPr/>
            </p:nvPicPr>
            <p:blipFill>
              <a:blip r:embed="rId6"/>
              <a:stretch>
                <a:fillRect/>
              </a:stretch>
            </p:blipFill>
            <p:spPr>
              <a:xfrm>
                <a:off x="7057854" y="2875033"/>
                <a:ext cx="673749" cy="664275"/>
              </a:xfrm>
              <a:prstGeom prst="rect">
                <a:avLst/>
              </a:prstGeom>
            </p:spPr>
          </p:pic>
        </mc:Fallback>
      </mc:AlternateContent>
      <p:sp>
        <p:nvSpPr>
          <p:cNvPr id="24" name="Tekstvak 23">
            <a:extLst>
              <a:ext uri="{FF2B5EF4-FFF2-40B4-BE49-F238E27FC236}">
                <a16:creationId xmlns:a16="http://schemas.microsoft.com/office/drawing/2014/main" id="{7E17D3E1-3F02-40B0-ABDD-2A1D8C151B2C}"/>
              </a:ext>
            </a:extLst>
          </p:cNvPr>
          <p:cNvSpPr txBox="1"/>
          <p:nvPr/>
        </p:nvSpPr>
        <p:spPr>
          <a:xfrm>
            <a:off x="6473825" y="36188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err="1">
                <a:latin typeface="Bradley Hand ITC"/>
              </a:rPr>
              <a:t>photo</a:t>
            </a:r>
            <a:r>
              <a:rPr lang="nl-NL" b="1" dirty="0">
                <a:latin typeface="Bradley Hand ITC"/>
              </a:rPr>
              <a:t> </a:t>
            </a:r>
            <a:r>
              <a:rPr lang="nl-NL" b="1" dirty="0" err="1">
                <a:latin typeface="Bradley Hand ITC"/>
              </a:rPr>
              <a:t>ou</a:t>
            </a:r>
            <a:r>
              <a:rPr lang="nl-NL" b="1" dirty="0">
                <a:latin typeface="Bradley Hand ITC"/>
              </a:rPr>
              <a:t> dessin</a:t>
            </a:r>
          </a:p>
        </p:txBody>
      </p:sp>
      <p:sp>
        <p:nvSpPr>
          <p:cNvPr id="25" name="Tekstvak 24">
            <a:extLst>
              <a:ext uri="{FF2B5EF4-FFF2-40B4-BE49-F238E27FC236}">
                <a16:creationId xmlns:a16="http://schemas.microsoft.com/office/drawing/2014/main" id="{424E86D8-0CF6-4FCC-B2DE-AB14A4407E14}"/>
              </a:ext>
            </a:extLst>
          </p:cNvPr>
          <p:cNvSpPr txBox="1"/>
          <p:nvPr/>
        </p:nvSpPr>
        <p:spPr>
          <a:xfrm>
            <a:off x="6301740" y="4391660"/>
            <a:ext cx="52730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err="1">
                <a:cs typeface="Calibri"/>
              </a:rPr>
              <a:t>Prénom</a:t>
            </a:r>
            <a:r>
              <a:rPr lang="nl-NL" dirty="0">
                <a:cs typeface="Calibri"/>
              </a:rPr>
              <a:t>: ____________________________________</a:t>
            </a:r>
            <a:br>
              <a:rPr lang="nl-NL" dirty="0">
                <a:cs typeface="Calibri"/>
              </a:rPr>
            </a:br>
            <a:endParaRPr lang="nl-NL" dirty="0">
              <a:cs typeface="Calibri"/>
            </a:endParaRPr>
          </a:p>
          <a:p>
            <a:r>
              <a:rPr lang="nl-NL" dirty="0">
                <a:cs typeface="Calibri"/>
              </a:rPr>
              <a:t>Nom: ______________________________________</a:t>
            </a:r>
            <a:br>
              <a:rPr lang="nl-NL" dirty="0">
                <a:cs typeface="Calibri"/>
              </a:rPr>
            </a:br>
            <a:br>
              <a:rPr lang="nl-NL" dirty="0">
                <a:cs typeface="Calibri"/>
              </a:rPr>
            </a:br>
            <a:r>
              <a:rPr lang="nl-NL" dirty="0" err="1">
                <a:cs typeface="Calibri"/>
              </a:rPr>
              <a:t>Âge</a:t>
            </a:r>
            <a:r>
              <a:rPr lang="nl-NL" dirty="0">
                <a:cs typeface="Calibri"/>
              </a:rPr>
              <a:t>:  </a:t>
            </a:r>
            <a:r>
              <a:rPr lang="nl-NL" dirty="0" err="1">
                <a:cs typeface="Calibri"/>
              </a:rPr>
              <a:t>j'ai</a:t>
            </a:r>
            <a:r>
              <a:rPr lang="nl-NL" dirty="0">
                <a:cs typeface="Calibri"/>
              </a:rPr>
              <a:t> _____________ </a:t>
            </a:r>
            <a:r>
              <a:rPr lang="nl-NL" dirty="0" err="1">
                <a:cs typeface="Calibri"/>
              </a:rPr>
              <a:t>ans</a:t>
            </a:r>
            <a:r>
              <a:rPr lang="nl-NL" dirty="0">
                <a:cs typeface="Calibri"/>
              </a:rPr>
              <a:t>.</a:t>
            </a:r>
            <a:br>
              <a:rPr lang="nl-NL" dirty="0">
                <a:cs typeface="Calibri"/>
              </a:rPr>
            </a:br>
            <a:br>
              <a:rPr lang="nl-NL" dirty="0">
                <a:cs typeface="Calibri"/>
              </a:rPr>
            </a:br>
            <a:r>
              <a:rPr lang="nl-NL" dirty="0" err="1">
                <a:cs typeface="Calibri"/>
              </a:rPr>
              <a:t>Ville</a:t>
            </a:r>
            <a:r>
              <a:rPr lang="nl-NL" dirty="0">
                <a:cs typeface="Calibri"/>
              </a:rPr>
              <a:t>: </a:t>
            </a:r>
            <a:r>
              <a:rPr lang="nl-NL" dirty="0" err="1">
                <a:cs typeface="Calibri"/>
              </a:rPr>
              <a:t>J'habite</a:t>
            </a:r>
            <a:r>
              <a:rPr lang="nl-NL" dirty="0">
                <a:cs typeface="Calibri"/>
              </a:rPr>
              <a:t> à ______________________________</a:t>
            </a:r>
          </a:p>
        </p:txBody>
      </p:sp>
    </p:spTree>
    <p:extLst>
      <p:ext uri="{BB962C8B-B14F-4D97-AF65-F5344CB8AC3E}">
        <p14:creationId xmlns:p14="http://schemas.microsoft.com/office/powerpoint/2010/main" val="41039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545B1E-6CA8-4F89-85C9-AC76D60D2DA6}"/>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327A02A4-5D77-47DC-8EEA-7D0F7ADB7DF5}"/>
              </a:ext>
            </a:extLst>
          </p:cNvPr>
          <p:cNvSpPr/>
          <p:nvPr/>
        </p:nvSpPr>
        <p:spPr>
          <a:xfrm>
            <a:off x="617393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2" name="Tekstvak 1">
            <a:extLst>
              <a:ext uri="{FF2B5EF4-FFF2-40B4-BE49-F238E27FC236}">
                <a16:creationId xmlns:a16="http://schemas.microsoft.com/office/drawing/2014/main" id="{033E55F3-3318-4A0A-ADE2-8816FBC0687A}"/>
              </a:ext>
            </a:extLst>
          </p:cNvPr>
          <p:cNvSpPr txBox="1"/>
          <p:nvPr/>
        </p:nvSpPr>
        <p:spPr>
          <a:xfrm>
            <a:off x="619760" y="193040"/>
            <a:ext cx="526288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rgbClr val="C00000"/>
                </a:solidFill>
                <a:latin typeface="Bradley Hand ITC"/>
                <a:cs typeface="Calibri"/>
              </a:rPr>
              <a:t>Tu es né en quelle saison ?</a:t>
            </a:r>
          </a:p>
          <a:p>
            <a:endParaRPr lang="nl-NL" sz="2000" b="1" dirty="0">
              <a:latin typeface="Bradley Hand ITC"/>
              <a:cs typeface="Calibri"/>
            </a:endParaRPr>
          </a:p>
          <a:p>
            <a:r>
              <a:rPr lang="nl-NL" sz="2000" b="1">
                <a:latin typeface="Bradley Hand ITC"/>
                <a:cs typeface="Calibri"/>
              </a:rPr>
              <a:t>Je suis né en/au  ______________</a:t>
            </a:r>
          </a:p>
          <a:p>
            <a:endParaRPr lang="nl-NL" sz="2000" b="1" dirty="0">
              <a:latin typeface="Bradley Hand ITC"/>
              <a:cs typeface="Calibri"/>
            </a:endParaRPr>
          </a:p>
          <a:p>
            <a:r>
              <a:rPr lang="nl-NL" sz="2000" b="1">
                <a:latin typeface="Bradley Hand ITC"/>
                <a:cs typeface="Calibri"/>
              </a:rPr>
              <a:t>Dans cette saison, </a:t>
            </a:r>
            <a:endParaRPr lang="nl-NL" sz="2000" b="1" dirty="0">
              <a:latin typeface="Bradley Hand ITC"/>
              <a:cs typeface="Calibri"/>
            </a:endParaRPr>
          </a:p>
          <a:p>
            <a:r>
              <a:rPr lang="nl-NL" sz="2000" b="1">
                <a:latin typeface="Bradley Hand ITC"/>
                <a:cs typeface="Calibri"/>
              </a:rPr>
              <a:t>il fait  </a:t>
            </a:r>
            <a:r>
              <a:rPr lang="nl-NL" sz="2000">
                <a:latin typeface="Bradley Hand ITC"/>
                <a:cs typeface="Calibri"/>
              </a:rPr>
              <a:t>froid/beau/chaud/frais</a:t>
            </a:r>
            <a:r>
              <a:rPr lang="nl-NL" sz="2000" b="1">
                <a:latin typeface="Bradley Hand ITC"/>
                <a:cs typeface="Calibri"/>
              </a:rPr>
              <a:t>. </a:t>
            </a:r>
            <a:br>
              <a:rPr lang="nl-NL" sz="2000" b="1" dirty="0">
                <a:latin typeface="Bradley Hand ITC"/>
                <a:cs typeface="Calibri"/>
              </a:rPr>
            </a:br>
            <a:r>
              <a:rPr lang="nl-NL" sz="1000">
                <a:latin typeface="Calibri"/>
                <a:cs typeface="Calibri"/>
              </a:rPr>
              <a:t>(omcrikel het juiste antwoord)</a:t>
            </a:r>
            <a:endParaRPr lang="nl-NL" sz="2000" b="1" dirty="0">
              <a:latin typeface="Bradley Hand ITC"/>
              <a:cs typeface="Calibri"/>
            </a:endParaRPr>
          </a:p>
          <a:p>
            <a:endParaRPr lang="nl-NL" sz="2000" b="1" dirty="0">
              <a:latin typeface="Bradley Hand ITC"/>
              <a:cs typeface="Calibri"/>
            </a:endParaRPr>
          </a:p>
          <a:p>
            <a:endParaRPr lang="nl-NL" sz="2000" b="1" dirty="0">
              <a:latin typeface="Bradley Hand ITC"/>
              <a:cs typeface="Calibri"/>
            </a:endParaRPr>
          </a:p>
        </p:txBody>
      </p:sp>
      <p:pic>
        <p:nvPicPr>
          <p:cNvPr id="4" name="Afbeelding 5">
            <a:extLst>
              <a:ext uri="{FF2B5EF4-FFF2-40B4-BE49-F238E27FC236}">
                <a16:creationId xmlns:a16="http://schemas.microsoft.com/office/drawing/2014/main" id="{4F77AE8A-B86E-432B-8482-5A66267FFF30}"/>
              </a:ext>
            </a:extLst>
          </p:cNvPr>
          <p:cNvPicPr>
            <a:picLocks noChangeAspect="1"/>
          </p:cNvPicPr>
          <p:nvPr/>
        </p:nvPicPr>
        <p:blipFill>
          <a:blip r:embed="rId2"/>
          <a:stretch>
            <a:fillRect/>
          </a:stretch>
        </p:blipFill>
        <p:spPr>
          <a:xfrm>
            <a:off x="1066800" y="2413000"/>
            <a:ext cx="4257040" cy="4236720"/>
          </a:xfrm>
          <a:prstGeom prst="rect">
            <a:avLst/>
          </a:prstGeom>
        </p:spPr>
      </p:pic>
      <p:pic>
        <p:nvPicPr>
          <p:cNvPr id="6" name="Graphic 7" descr="Klok">
            <a:extLst>
              <a:ext uri="{FF2B5EF4-FFF2-40B4-BE49-F238E27FC236}">
                <a16:creationId xmlns:a16="http://schemas.microsoft.com/office/drawing/2014/main" id="{9D77CA53-0FDF-443F-AFE7-E81287BBD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7920" y="513080"/>
            <a:ext cx="2905760" cy="2905760"/>
          </a:xfrm>
          <a:prstGeom prst="rect">
            <a:avLst/>
          </a:prstGeom>
        </p:spPr>
      </p:pic>
      <p:sp>
        <p:nvSpPr>
          <p:cNvPr id="9" name="Tekstvak 8">
            <a:extLst>
              <a:ext uri="{FF2B5EF4-FFF2-40B4-BE49-F238E27FC236}">
                <a16:creationId xmlns:a16="http://schemas.microsoft.com/office/drawing/2014/main" id="{2B65D4AF-E7B6-4D24-AB3E-30704D5035D5}"/>
              </a:ext>
            </a:extLst>
          </p:cNvPr>
          <p:cNvSpPr txBox="1"/>
          <p:nvPr/>
        </p:nvSpPr>
        <p:spPr>
          <a:xfrm>
            <a:off x="6574155" y="38309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cs typeface="Calibri"/>
              </a:rPr>
              <a:t>Tu es né à quelle heure?</a:t>
            </a:r>
          </a:p>
        </p:txBody>
      </p:sp>
      <p:sp>
        <p:nvSpPr>
          <p:cNvPr id="10" name="Tekstvak 9">
            <a:extLst>
              <a:ext uri="{FF2B5EF4-FFF2-40B4-BE49-F238E27FC236}">
                <a16:creationId xmlns:a16="http://schemas.microsoft.com/office/drawing/2014/main" id="{E6BBEE8F-138B-40C6-9C46-1390BC4F9966}"/>
              </a:ext>
            </a:extLst>
          </p:cNvPr>
          <p:cNvSpPr txBox="1"/>
          <p:nvPr/>
        </p:nvSpPr>
        <p:spPr>
          <a:xfrm>
            <a:off x="7326630" y="4817110"/>
            <a:ext cx="4267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a:t>Je suis né à _______________________</a:t>
            </a:r>
            <a:br>
              <a:rPr lang="nl-NL" dirty="0"/>
            </a:br>
            <a:r>
              <a:rPr lang="nl-NL">
                <a:cs typeface="Calibri"/>
              </a:rPr>
              <a:t>________________________________</a:t>
            </a:r>
            <a:endParaRPr lang="nl-NL" dirty="0">
              <a:cs typeface="Calibri"/>
            </a:endParaRPr>
          </a:p>
        </p:txBody>
      </p:sp>
    </p:spTree>
    <p:extLst>
      <p:ext uri="{BB962C8B-B14F-4D97-AF65-F5344CB8AC3E}">
        <p14:creationId xmlns:p14="http://schemas.microsoft.com/office/powerpoint/2010/main" val="134560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5954BC0-9986-4140-98FC-ECF07B327331}"/>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90D719ED-312A-4BAC-BE98-D9D05D75380B}"/>
              </a:ext>
            </a:extLst>
          </p:cNvPr>
          <p:cNvSpPr/>
          <p:nvPr/>
        </p:nvSpPr>
        <p:spPr>
          <a:xfrm>
            <a:off x="615361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10" name="Rechthoek 9">
            <a:extLst>
              <a:ext uri="{FF2B5EF4-FFF2-40B4-BE49-F238E27FC236}">
                <a16:creationId xmlns:a16="http://schemas.microsoft.com/office/drawing/2014/main" id="{A00DABD7-4026-456B-8E17-9C37EC789C6A}"/>
              </a:ext>
            </a:extLst>
          </p:cNvPr>
          <p:cNvSpPr/>
          <p:nvPr/>
        </p:nvSpPr>
        <p:spPr>
          <a:xfrm>
            <a:off x="52497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11" name="Rechthoek 10">
            <a:extLst>
              <a:ext uri="{FF2B5EF4-FFF2-40B4-BE49-F238E27FC236}">
                <a16:creationId xmlns:a16="http://schemas.microsoft.com/office/drawing/2014/main" id="{BA4AE167-78DB-4DEF-BD1E-19A32826083A}"/>
              </a:ext>
            </a:extLst>
          </p:cNvPr>
          <p:cNvSpPr/>
          <p:nvPr/>
        </p:nvSpPr>
        <p:spPr>
          <a:xfrm>
            <a:off x="630555" y="188595"/>
            <a:ext cx="5323840" cy="6471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AE28691B-1F6D-436F-A9EA-34E22EF78D29}"/>
              </a:ext>
            </a:extLst>
          </p:cNvPr>
          <p:cNvSpPr txBox="1"/>
          <p:nvPr/>
        </p:nvSpPr>
        <p:spPr>
          <a:xfrm>
            <a:off x="946150" y="478790"/>
            <a:ext cx="5008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err="1">
                <a:latin typeface="Bradley Hand ITC"/>
              </a:rPr>
              <a:t>Aujourd'hui</a:t>
            </a:r>
            <a:r>
              <a:rPr lang="nl-NL" b="1" dirty="0">
                <a:latin typeface="Bradley Hand ITC"/>
              </a:rPr>
              <a:t>, </a:t>
            </a:r>
            <a:r>
              <a:rPr lang="nl-NL" b="1" dirty="0" err="1">
                <a:latin typeface="Bradley Hand ITC"/>
              </a:rPr>
              <a:t>nous</a:t>
            </a:r>
            <a:r>
              <a:rPr lang="nl-NL" b="1" dirty="0">
                <a:latin typeface="Bradley Hand ITC"/>
              </a:rPr>
              <a:t> </a:t>
            </a:r>
            <a:r>
              <a:rPr lang="nl-NL" b="1" dirty="0" err="1">
                <a:latin typeface="Bradley Hand ITC"/>
              </a:rPr>
              <a:t>sommes</a:t>
            </a:r>
            <a:r>
              <a:rPr lang="nl-NL" b="1" dirty="0">
                <a:latin typeface="Bradley Hand ITC"/>
              </a:rPr>
              <a:t> </a:t>
            </a:r>
            <a:r>
              <a:rPr lang="nl-NL" b="1" dirty="0" err="1">
                <a:latin typeface="Bradley Hand ITC"/>
              </a:rPr>
              <a:t>le</a:t>
            </a:r>
            <a:r>
              <a:rPr lang="nl-NL" b="1" dirty="0">
                <a:latin typeface="Bradley Hand ITC"/>
              </a:rPr>
              <a:t> …...</a:t>
            </a:r>
            <a:endParaRPr lang="nl-NL" dirty="0">
              <a:ea typeface="+mn-lt"/>
              <a:cs typeface="+mn-lt"/>
            </a:endParaRPr>
          </a:p>
          <a:p>
            <a:pPr algn="l"/>
            <a:endParaRPr lang="nl-NL" dirty="0">
              <a:cs typeface="Calibri"/>
            </a:endParaRPr>
          </a:p>
        </p:txBody>
      </p:sp>
      <p:sp>
        <p:nvSpPr>
          <p:cNvPr id="13" name="Tekstvak 12">
            <a:extLst>
              <a:ext uri="{FF2B5EF4-FFF2-40B4-BE49-F238E27FC236}">
                <a16:creationId xmlns:a16="http://schemas.microsoft.com/office/drawing/2014/main" id="{13061A29-29FA-46C9-BE97-F0395E2AAE79}"/>
              </a:ext>
            </a:extLst>
          </p:cNvPr>
          <p:cNvSpPr txBox="1"/>
          <p:nvPr/>
        </p:nvSpPr>
        <p:spPr>
          <a:xfrm>
            <a:off x="784225" y="967105"/>
            <a:ext cx="1259840" cy="35394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err="1">
                <a:cs typeface="Calibri"/>
              </a:rPr>
              <a:t>Lundi</a:t>
            </a:r>
            <a:endParaRPr lang="nl-NL" sz="1400" dirty="0">
              <a:cs typeface="Calibri"/>
            </a:endParaRPr>
          </a:p>
          <a:p>
            <a:pPr algn="l"/>
            <a:endParaRPr lang="nl-NL" sz="1400" dirty="0">
              <a:cs typeface="Calibri"/>
            </a:endParaRPr>
          </a:p>
          <a:p>
            <a:r>
              <a:rPr lang="nl-NL" sz="1400" dirty="0" err="1">
                <a:cs typeface="Calibri"/>
              </a:rPr>
              <a:t>Mardi</a:t>
            </a:r>
            <a:endParaRPr lang="nl-NL" sz="1400" dirty="0">
              <a:cs typeface="Calibri"/>
            </a:endParaRPr>
          </a:p>
          <a:p>
            <a:endParaRPr lang="nl-NL" sz="1400" dirty="0">
              <a:cs typeface="Calibri"/>
            </a:endParaRPr>
          </a:p>
          <a:p>
            <a:r>
              <a:rPr lang="nl-NL" sz="1400" dirty="0" err="1">
                <a:cs typeface="Calibri"/>
              </a:rPr>
              <a:t>Mecredi</a:t>
            </a:r>
            <a:endParaRPr lang="nl-NL" sz="1400" dirty="0">
              <a:cs typeface="Calibri"/>
            </a:endParaRPr>
          </a:p>
          <a:p>
            <a:endParaRPr lang="nl-NL" sz="1400" dirty="0">
              <a:cs typeface="Calibri"/>
            </a:endParaRPr>
          </a:p>
          <a:p>
            <a:r>
              <a:rPr lang="nl-NL" sz="1400" dirty="0" err="1">
                <a:cs typeface="Calibri"/>
              </a:rPr>
              <a:t>Jeudi</a:t>
            </a:r>
            <a:endParaRPr lang="nl-NL" sz="1400" dirty="0">
              <a:cs typeface="Calibri"/>
            </a:endParaRPr>
          </a:p>
          <a:p>
            <a:endParaRPr lang="nl-NL" sz="1400" dirty="0">
              <a:cs typeface="Calibri"/>
            </a:endParaRPr>
          </a:p>
          <a:p>
            <a:r>
              <a:rPr lang="nl-NL" sz="1400" dirty="0" err="1">
                <a:cs typeface="Calibri"/>
              </a:rPr>
              <a:t>Vendredi</a:t>
            </a:r>
            <a:endParaRPr lang="nl-NL" sz="1400" dirty="0">
              <a:cs typeface="Calibri"/>
            </a:endParaRPr>
          </a:p>
          <a:p>
            <a:endParaRPr lang="nl-NL" sz="1400" dirty="0">
              <a:cs typeface="Calibri"/>
            </a:endParaRPr>
          </a:p>
          <a:p>
            <a:r>
              <a:rPr lang="nl-NL" sz="1400" dirty="0" err="1">
                <a:cs typeface="Calibri"/>
              </a:rPr>
              <a:t>Samedi</a:t>
            </a:r>
            <a:r>
              <a:rPr lang="nl-NL" sz="1400" dirty="0">
                <a:cs typeface="Calibri"/>
              </a:rPr>
              <a:t> </a:t>
            </a:r>
          </a:p>
          <a:p>
            <a:endParaRPr lang="nl-NL" sz="1400" dirty="0">
              <a:cs typeface="Calibri"/>
            </a:endParaRPr>
          </a:p>
          <a:p>
            <a:r>
              <a:rPr lang="nl-NL" sz="1400" dirty="0" err="1">
                <a:cs typeface="Calibri"/>
              </a:rPr>
              <a:t>Dimanche</a:t>
            </a:r>
            <a:r>
              <a:rPr lang="nl-NL" sz="1400" dirty="0">
                <a:cs typeface="Calibri"/>
              </a:rPr>
              <a:t> </a:t>
            </a:r>
          </a:p>
          <a:p>
            <a:endParaRPr lang="nl-NL" sz="1400" dirty="0">
              <a:cs typeface="Calibri"/>
            </a:endParaRPr>
          </a:p>
          <a:p>
            <a:endParaRPr lang="nl-NL" sz="1400" dirty="0">
              <a:cs typeface="Calibri"/>
            </a:endParaRPr>
          </a:p>
          <a:p>
            <a:endParaRPr lang="nl-NL" sz="1400" dirty="0">
              <a:cs typeface="Calibri"/>
            </a:endParaRPr>
          </a:p>
        </p:txBody>
      </p:sp>
      <p:sp>
        <p:nvSpPr>
          <p:cNvPr id="14" name="Tekstvak 13">
            <a:extLst>
              <a:ext uri="{FF2B5EF4-FFF2-40B4-BE49-F238E27FC236}">
                <a16:creationId xmlns:a16="http://schemas.microsoft.com/office/drawing/2014/main" id="{AB4B2B62-D399-4C42-9E02-C199AAC84F20}"/>
              </a:ext>
            </a:extLst>
          </p:cNvPr>
          <p:cNvSpPr txBox="1"/>
          <p:nvPr/>
        </p:nvSpPr>
        <p:spPr>
          <a:xfrm>
            <a:off x="2308225" y="967105"/>
            <a:ext cx="1259840" cy="35394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1            16</a:t>
            </a:r>
          </a:p>
          <a:p>
            <a:r>
              <a:rPr lang="nl-NL" sz="1400" dirty="0">
                <a:cs typeface="Calibri"/>
              </a:rPr>
              <a:t>2            17</a:t>
            </a:r>
          </a:p>
          <a:p>
            <a:r>
              <a:rPr lang="nl-NL" sz="1400" dirty="0">
                <a:cs typeface="Calibri"/>
              </a:rPr>
              <a:t>3            18</a:t>
            </a:r>
          </a:p>
          <a:p>
            <a:r>
              <a:rPr lang="nl-NL" sz="1400" dirty="0">
                <a:cs typeface="Calibri"/>
              </a:rPr>
              <a:t>4            19</a:t>
            </a:r>
          </a:p>
          <a:p>
            <a:r>
              <a:rPr lang="nl-NL" sz="1400" dirty="0">
                <a:cs typeface="Calibri"/>
              </a:rPr>
              <a:t>5            20</a:t>
            </a:r>
          </a:p>
          <a:p>
            <a:r>
              <a:rPr lang="nl-NL" sz="1400" dirty="0">
                <a:cs typeface="Calibri"/>
              </a:rPr>
              <a:t>6            21</a:t>
            </a:r>
          </a:p>
          <a:p>
            <a:r>
              <a:rPr lang="nl-NL" sz="1400" dirty="0">
                <a:cs typeface="Calibri"/>
              </a:rPr>
              <a:t>7            22</a:t>
            </a:r>
          </a:p>
          <a:p>
            <a:r>
              <a:rPr lang="nl-NL" sz="1400" dirty="0">
                <a:cs typeface="Calibri"/>
              </a:rPr>
              <a:t>8            23</a:t>
            </a:r>
          </a:p>
          <a:p>
            <a:r>
              <a:rPr lang="nl-NL" sz="1400" dirty="0">
                <a:cs typeface="Calibri"/>
              </a:rPr>
              <a:t>9            24</a:t>
            </a:r>
          </a:p>
          <a:p>
            <a:r>
              <a:rPr lang="nl-NL" sz="1400" dirty="0">
                <a:cs typeface="Calibri"/>
              </a:rPr>
              <a:t>10          25</a:t>
            </a:r>
          </a:p>
          <a:p>
            <a:r>
              <a:rPr lang="nl-NL" sz="1400" dirty="0">
                <a:cs typeface="Calibri"/>
              </a:rPr>
              <a:t>11          26</a:t>
            </a:r>
          </a:p>
          <a:p>
            <a:r>
              <a:rPr lang="nl-NL" sz="1400" dirty="0">
                <a:cs typeface="Calibri"/>
              </a:rPr>
              <a:t>12          27</a:t>
            </a:r>
          </a:p>
          <a:p>
            <a:r>
              <a:rPr lang="nl-NL" sz="1400" dirty="0">
                <a:cs typeface="Calibri"/>
              </a:rPr>
              <a:t>13          28</a:t>
            </a:r>
          </a:p>
          <a:p>
            <a:r>
              <a:rPr lang="nl-NL" sz="1400" dirty="0">
                <a:cs typeface="Calibri"/>
              </a:rPr>
              <a:t>14          29</a:t>
            </a:r>
          </a:p>
          <a:p>
            <a:r>
              <a:rPr lang="nl-NL" sz="1400" dirty="0">
                <a:cs typeface="Calibri"/>
              </a:rPr>
              <a:t>15          30</a:t>
            </a:r>
          </a:p>
          <a:p>
            <a:r>
              <a:rPr lang="nl-NL" sz="1400" dirty="0">
                <a:cs typeface="Calibri"/>
              </a:rPr>
              <a:t>               31</a:t>
            </a:r>
          </a:p>
        </p:txBody>
      </p:sp>
      <p:sp>
        <p:nvSpPr>
          <p:cNvPr id="15" name="Tekstvak 14">
            <a:extLst>
              <a:ext uri="{FF2B5EF4-FFF2-40B4-BE49-F238E27FC236}">
                <a16:creationId xmlns:a16="http://schemas.microsoft.com/office/drawing/2014/main" id="{CB367314-4E68-48DE-8D82-D56660AEB465}"/>
              </a:ext>
            </a:extLst>
          </p:cNvPr>
          <p:cNvSpPr txBox="1"/>
          <p:nvPr/>
        </p:nvSpPr>
        <p:spPr>
          <a:xfrm>
            <a:off x="3913505" y="967105"/>
            <a:ext cx="1259840" cy="35394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err="1">
                <a:cs typeface="Calibri"/>
              </a:rPr>
              <a:t>janvier</a:t>
            </a:r>
            <a:br>
              <a:rPr lang="nl-NL" sz="1600" dirty="0">
                <a:cs typeface="Calibri"/>
              </a:rPr>
            </a:br>
            <a:r>
              <a:rPr lang="nl-NL" sz="1600" dirty="0" err="1">
                <a:cs typeface="Calibri"/>
              </a:rPr>
              <a:t>février</a:t>
            </a:r>
          </a:p>
          <a:p>
            <a:r>
              <a:rPr lang="nl-NL" sz="1600" dirty="0">
                <a:cs typeface="Calibri"/>
              </a:rPr>
              <a:t>mars</a:t>
            </a:r>
          </a:p>
          <a:p>
            <a:r>
              <a:rPr lang="nl-NL" sz="1600" dirty="0" err="1">
                <a:cs typeface="Calibri"/>
              </a:rPr>
              <a:t>avril</a:t>
            </a:r>
          </a:p>
          <a:p>
            <a:r>
              <a:rPr lang="nl-NL" sz="1600" dirty="0" err="1">
                <a:cs typeface="Calibri"/>
              </a:rPr>
              <a:t>mai</a:t>
            </a:r>
          </a:p>
          <a:p>
            <a:r>
              <a:rPr lang="nl-NL" sz="1600" dirty="0">
                <a:cs typeface="Calibri"/>
              </a:rPr>
              <a:t>juin</a:t>
            </a:r>
          </a:p>
          <a:p>
            <a:r>
              <a:rPr lang="nl-NL" sz="1600" dirty="0" err="1">
                <a:cs typeface="Calibri"/>
              </a:rPr>
              <a:t>juillet</a:t>
            </a:r>
            <a:br>
              <a:rPr lang="nl-NL" sz="1600" dirty="0">
                <a:cs typeface="Calibri"/>
              </a:rPr>
            </a:br>
            <a:r>
              <a:rPr lang="nl-NL" sz="1600" dirty="0" err="1">
                <a:cs typeface="Calibri"/>
              </a:rPr>
              <a:t>août</a:t>
            </a:r>
          </a:p>
          <a:p>
            <a:r>
              <a:rPr lang="nl-NL" sz="1600" dirty="0" err="1">
                <a:cs typeface="Calibri"/>
              </a:rPr>
              <a:t>septembre</a:t>
            </a:r>
          </a:p>
          <a:p>
            <a:r>
              <a:rPr lang="nl-NL" sz="1600" dirty="0" err="1">
                <a:cs typeface="Calibri"/>
              </a:rPr>
              <a:t>octobre</a:t>
            </a:r>
          </a:p>
          <a:p>
            <a:r>
              <a:rPr lang="nl-NL" sz="1600" dirty="0" err="1">
                <a:cs typeface="Calibri"/>
              </a:rPr>
              <a:t>novembre</a:t>
            </a:r>
          </a:p>
          <a:p>
            <a:r>
              <a:rPr lang="nl-NL" sz="1600" dirty="0" err="1">
                <a:cs typeface="Calibri"/>
              </a:rPr>
              <a:t>décembre</a:t>
            </a:r>
          </a:p>
          <a:p>
            <a:endParaRPr lang="nl-NL" sz="1600" dirty="0">
              <a:cs typeface="Calibri"/>
            </a:endParaRPr>
          </a:p>
          <a:p>
            <a:endParaRPr lang="nl-NL" sz="1600" dirty="0">
              <a:cs typeface="Calibri"/>
            </a:endParaRPr>
          </a:p>
        </p:txBody>
      </p:sp>
      <p:sp>
        <p:nvSpPr>
          <p:cNvPr id="16" name="Tekstvak 15">
            <a:extLst>
              <a:ext uri="{FF2B5EF4-FFF2-40B4-BE49-F238E27FC236}">
                <a16:creationId xmlns:a16="http://schemas.microsoft.com/office/drawing/2014/main" id="{2DE8C619-BF41-43A4-95BB-09651D821998}"/>
              </a:ext>
            </a:extLst>
          </p:cNvPr>
          <p:cNvSpPr txBox="1"/>
          <p:nvPr/>
        </p:nvSpPr>
        <p:spPr>
          <a:xfrm>
            <a:off x="784860" y="4676140"/>
            <a:ext cx="125984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t>2020</a:t>
            </a:r>
          </a:p>
          <a:p>
            <a:r>
              <a:rPr lang="nl-NL" dirty="0">
                <a:cs typeface="Calibri"/>
              </a:rPr>
              <a:t>2021</a:t>
            </a:r>
          </a:p>
          <a:p>
            <a:r>
              <a:rPr lang="nl-NL" dirty="0">
                <a:cs typeface="Calibri"/>
              </a:rPr>
              <a:t>2022</a:t>
            </a:r>
          </a:p>
          <a:p>
            <a:r>
              <a:rPr lang="nl-NL" dirty="0">
                <a:cs typeface="Calibri"/>
              </a:rPr>
              <a:t>2023</a:t>
            </a:r>
          </a:p>
          <a:p>
            <a:r>
              <a:rPr lang="nl-NL" dirty="0">
                <a:cs typeface="Calibri"/>
              </a:rPr>
              <a:t>2024</a:t>
            </a:r>
          </a:p>
        </p:txBody>
      </p:sp>
      <mc:AlternateContent xmlns:mc="http://schemas.openxmlformats.org/markup-compatibility/2006" xmlns:p14="http://schemas.microsoft.com/office/powerpoint/2010/main">
        <mc:Choice Requires="p14">
          <p:contentPart p14:bwMode="auto" r:id="rId2">
            <p14:nvContentPartPr>
              <p14:cNvPr id="20" name="Inkt 19">
                <a:extLst>
                  <a:ext uri="{FF2B5EF4-FFF2-40B4-BE49-F238E27FC236}">
                    <a16:creationId xmlns:a16="http://schemas.microsoft.com/office/drawing/2014/main" id="{13F6B104-7C8E-447D-A6BD-6BDAFEA5F3DF}"/>
                  </a:ext>
                </a:extLst>
              </p14:cNvPr>
              <p14:cNvContentPartPr/>
              <p14:nvPr/>
            </p14:nvContentPartPr>
            <p14:xfrm>
              <a:off x="3068382" y="4789417"/>
              <a:ext cx="1733550" cy="1590675"/>
            </p14:xfrm>
          </p:contentPart>
        </mc:Choice>
        <mc:Fallback xmlns="">
          <p:pic>
            <p:nvPicPr>
              <p:cNvPr id="20" name="Inkt 19">
                <a:extLst>
                  <a:ext uri="{FF2B5EF4-FFF2-40B4-BE49-F238E27FC236}">
                    <a16:creationId xmlns:a16="http://schemas.microsoft.com/office/drawing/2014/main" id="{13F6B104-7C8E-447D-A6BD-6BDAFEA5F3DF}"/>
                  </a:ext>
                </a:extLst>
              </p:cNvPr>
              <p:cNvPicPr/>
              <p:nvPr/>
            </p:nvPicPr>
            <p:blipFill>
              <a:blip r:embed="rId3"/>
              <a:stretch>
                <a:fillRect/>
              </a:stretch>
            </p:blipFill>
            <p:spPr>
              <a:xfrm>
                <a:off x="3050700" y="4771455"/>
                <a:ext cx="1769275" cy="162623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Inkt 23">
                <a:extLst>
                  <a:ext uri="{FF2B5EF4-FFF2-40B4-BE49-F238E27FC236}">
                    <a16:creationId xmlns:a16="http://schemas.microsoft.com/office/drawing/2014/main" id="{1ABEC7E4-7167-4B33-9DD7-938D0DA020C2}"/>
                  </a:ext>
                </a:extLst>
              </p14:cNvPr>
              <p14:cNvContentPartPr/>
              <p14:nvPr/>
            </p14:nvContentPartPr>
            <p14:xfrm>
              <a:off x="3672978" y="4732616"/>
              <a:ext cx="38100" cy="247650"/>
            </p14:xfrm>
          </p:contentPart>
        </mc:Choice>
        <mc:Fallback xmlns="">
          <p:pic>
            <p:nvPicPr>
              <p:cNvPr id="24" name="Inkt 23">
                <a:extLst>
                  <a:ext uri="{FF2B5EF4-FFF2-40B4-BE49-F238E27FC236}">
                    <a16:creationId xmlns:a16="http://schemas.microsoft.com/office/drawing/2014/main" id="{1ABEC7E4-7167-4B33-9DD7-938D0DA020C2}"/>
                  </a:ext>
                </a:extLst>
              </p:cNvPr>
              <p:cNvPicPr/>
              <p:nvPr/>
            </p:nvPicPr>
            <p:blipFill>
              <a:blip r:embed="rId5"/>
              <a:stretch>
                <a:fillRect/>
              </a:stretch>
            </p:blipFill>
            <p:spPr>
              <a:xfrm>
                <a:off x="3664974" y="4723837"/>
                <a:ext cx="53788" cy="26557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t 24">
                <a:extLst>
                  <a:ext uri="{FF2B5EF4-FFF2-40B4-BE49-F238E27FC236}">
                    <a16:creationId xmlns:a16="http://schemas.microsoft.com/office/drawing/2014/main" id="{DC7ED5C0-0C81-46FA-A4FA-1C8E42800395}"/>
                  </a:ext>
                </a:extLst>
              </p14:cNvPr>
              <p14:cNvContentPartPr/>
              <p14:nvPr/>
            </p14:nvContentPartPr>
            <p14:xfrm>
              <a:off x="3793821" y="4655328"/>
              <a:ext cx="342900" cy="295274"/>
            </p14:xfrm>
          </p:contentPart>
        </mc:Choice>
        <mc:Fallback xmlns="">
          <p:pic>
            <p:nvPicPr>
              <p:cNvPr id="25" name="Inkt 24">
                <a:extLst>
                  <a:ext uri="{FF2B5EF4-FFF2-40B4-BE49-F238E27FC236}">
                    <a16:creationId xmlns:a16="http://schemas.microsoft.com/office/drawing/2014/main" id="{DC7ED5C0-0C81-46FA-A4FA-1C8E42800395}"/>
                  </a:ext>
                </a:extLst>
              </p:cNvPr>
              <p:cNvPicPr/>
              <p:nvPr/>
            </p:nvPicPr>
            <p:blipFill>
              <a:blip r:embed="rId7"/>
              <a:stretch>
                <a:fillRect/>
              </a:stretch>
            </p:blipFill>
            <p:spPr>
              <a:xfrm>
                <a:off x="3784711" y="4646759"/>
                <a:ext cx="360756" cy="31276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t 25">
                <a:extLst>
                  <a:ext uri="{FF2B5EF4-FFF2-40B4-BE49-F238E27FC236}">
                    <a16:creationId xmlns:a16="http://schemas.microsoft.com/office/drawing/2014/main" id="{C07BC95E-BEDA-405B-B013-4232C4E377AF}"/>
                  </a:ext>
                </a:extLst>
              </p14:cNvPr>
              <p14:cNvContentPartPr/>
              <p14:nvPr/>
            </p14:nvContentPartPr>
            <p14:xfrm>
              <a:off x="4846898" y="5272190"/>
              <a:ext cx="285750" cy="371475"/>
            </p14:xfrm>
          </p:contentPart>
        </mc:Choice>
        <mc:Fallback xmlns="">
          <p:pic>
            <p:nvPicPr>
              <p:cNvPr id="26" name="Inkt 25">
                <a:extLst>
                  <a:ext uri="{FF2B5EF4-FFF2-40B4-BE49-F238E27FC236}">
                    <a16:creationId xmlns:a16="http://schemas.microsoft.com/office/drawing/2014/main" id="{C07BC95E-BEDA-405B-B013-4232C4E377AF}"/>
                  </a:ext>
                </a:extLst>
              </p:cNvPr>
              <p:cNvPicPr/>
              <p:nvPr/>
            </p:nvPicPr>
            <p:blipFill>
              <a:blip r:embed="rId9"/>
              <a:stretch>
                <a:fillRect/>
              </a:stretch>
            </p:blipFill>
            <p:spPr>
              <a:xfrm>
                <a:off x="4838024" y="5263584"/>
                <a:ext cx="303143" cy="38904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t 26">
                <a:extLst>
                  <a:ext uri="{FF2B5EF4-FFF2-40B4-BE49-F238E27FC236}">
                    <a16:creationId xmlns:a16="http://schemas.microsoft.com/office/drawing/2014/main" id="{4E00F95D-6A0B-4A2A-949F-93000FEAED43}"/>
                  </a:ext>
                </a:extLst>
              </p14:cNvPr>
              <p14:cNvContentPartPr/>
              <p14:nvPr/>
            </p14:nvContentPartPr>
            <p14:xfrm>
              <a:off x="2553405" y="5350692"/>
              <a:ext cx="314325" cy="428625"/>
            </p14:xfrm>
          </p:contentPart>
        </mc:Choice>
        <mc:Fallback xmlns="">
          <p:pic>
            <p:nvPicPr>
              <p:cNvPr id="27" name="Inkt 26">
                <a:extLst>
                  <a:ext uri="{FF2B5EF4-FFF2-40B4-BE49-F238E27FC236}">
                    <a16:creationId xmlns:a16="http://schemas.microsoft.com/office/drawing/2014/main" id="{4E00F95D-6A0B-4A2A-949F-93000FEAED43}"/>
                  </a:ext>
                </a:extLst>
              </p:cNvPr>
              <p:cNvPicPr/>
              <p:nvPr/>
            </p:nvPicPr>
            <p:blipFill>
              <a:blip r:embed="rId11"/>
              <a:stretch>
                <a:fillRect/>
              </a:stretch>
            </p:blipFill>
            <p:spPr>
              <a:xfrm>
                <a:off x="2544299" y="5341740"/>
                <a:ext cx="332172" cy="44617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t 27">
                <a:extLst>
                  <a:ext uri="{FF2B5EF4-FFF2-40B4-BE49-F238E27FC236}">
                    <a16:creationId xmlns:a16="http://schemas.microsoft.com/office/drawing/2014/main" id="{86AF12B8-972A-401F-BB12-31313497E204}"/>
                  </a:ext>
                </a:extLst>
              </p14:cNvPr>
              <p14:cNvContentPartPr/>
              <p14:nvPr/>
            </p14:nvContentPartPr>
            <p14:xfrm>
              <a:off x="3784722" y="6176134"/>
              <a:ext cx="247650" cy="447675"/>
            </p14:xfrm>
          </p:contentPart>
        </mc:Choice>
        <mc:Fallback xmlns="">
          <p:pic>
            <p:nvPicPr>
              <p:cNvPr id="28" name="Inkt 27">
                <a:extLst>
                  <a:ext uri="{FF2B5EF4-FFF2-40B4-BE49-F238E27FC236}">
                    <a16:creationId xmlns:a16="http://schemas.microsoft.com/office/drawing/2014/main" id="{86AF12B8-972A-401F-BB12-31313497E204}"/>
                  </a:ext>
                </a:extLst>
              </p:cNvPr>
              <p:cNvPicPr/>
              <p:nvPr/>
            </p:nvPicPr>
            <p:blipFill>
              <a:blip r:embed="rId13"/>
              <a:stretch>
                <a:fillRect/>
              </a:stretch>
            </p:blipFill>
            <p:spPr>
              <a:xfrm>
                <a:off x="3775801" y="6167166"/>
                <a:ext cx="265135" cy="4652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Inkt 36">
                <a:extLst>
                  <a:ext uri="{FF2B5EF4-FFF2-40B4-BE49-F238E27FC236}">
                    <a16:creationId xmlns:a16="http://schemas.microsoft.com/office/drawing/2014/main" id="{FEF9A28D-4E00-435E-9565-134367DC4A79}"/>
                  </a:ext>
                </a:extLst>
              </p14:cNvPr>
              <p14:cNvContentPartPr/>
              <p14:nvPr/>
            </p14:nvContentPartPr>
            <p14:xfrm>
              <a:off x="3906393" y="5604634"/>
              <a:ext cx="9525" cy="9525"/>
            </p14:xfrm>
          </p:contentPart>
        </mc:Choice>
        <mc:Fallback xmlns="">
          <p:pic>
            <p:nvPicPr>
              <p:cNvPr id="37" name="Inkt 36">
                <a:extLst>
                  <a:ext uri="{FF2B5EF4-FFF2-40B4-BE49-F238E27FC236}">
                    <a16:creationId xmlns:a16="http://schemas.microsoft.com/office/drawing/2014/main" id="{FEF9A28D-4E00-435E-9565-134367DC4A79}"/>
                  </a:ext>
                </a:extLst>
              </p:cNvPr>
              <p:cNvPicPr/>
              <p:nvPr/>
            </p:nvPicPr>
            <p:blipFill>
              <a:blip r:embed="rId15"/>
              <a:stretch>
                <a:fillRect/>
              </a:stretch>
            </p:blipFill>
            <p:spPr>
              <a:xfrm>
                <a:off x="2249043" y="3937759"/>
                <a:ext cx="3333750" cy="3333750"/>
              </a:xfrm>
              <a:prstGeom prst="rect">
                <a:avLst/>
              </a:prstGeom>
            </p:spPr>
          </p:pic>
        </mc:Fallback>
      </mc:AlternateContent>
      <p:sp>
        <p:nvSpPr>
          <p:cNvPr id="38" name="Tekstvak 37">
            <a:extLst>
              <a:ext uri="{FF2B5EF4-FFF2-40B4-BE49-F238E27FC236}">
                <a16:creationId xmlns:a16="http://schemas.microsoft.com/office/drawing/2014/main" id="{DBADFFD0-D4AF-4B3B-AF04-620BE15C04F7}"/>
              </a:ext>
            </a:extLst>
          </p:cNvPr>
          <p:cNvSpPr txBox="1"/>
          <p:nvPr/>
        </p:nvSpPr>
        <p:spPr>
          <a:xfrm>
            <a:off x="4260215" y="4615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err="1">
                <a:solidFill>
                  <a:srgbClr val="C00000"/>
                </a:solidFill>
                <a:latin typeface="Bradley Hand ITC"/>
              </a:rPr>
              <a:t>Dessinez</a:t>
            </a:r>
            <a:r>
              <a:rPr lang="nl-NL" b="1" dirty="0">
                <a:solidFill>
                  <a:srgbClr val="C00000"/>
                </a:solidFill>
                <a:latin typeface="Bradley Hand ITC"/>
              </a:rPr>
              <a:t> </a:t>
            </a:r>
            <a:r>
              <a:rPr lang="nl-NL" b="1" dirty="0" err="1">
                <a:solidFill>
                  <a:srgbClr val="C00000"/>
                </a:solidFill>
                <a:latin typeface="Bradley Hand ITC"/>
              </a:rPr>
              <a:t>l'heure</a:t>
            </a:r>
            <a:endParaRPr lang="nl-NL" b="1" dirty="0">
              <a:solidFill>
                <a:srgbClr val="C00000"/>
              </a:solidFill>
              <a:latin typeface="Bradley Hand ITC"/>
            </a:endParaRPr>
          </a:p>
        </p:txBody>
      </p:sp>
      <p:pic>
        <p:nvPicPr>
          <p:cNvPr id="39" name="Afbeelding 39">
            <a:extLst>
              <a:ext uri="{FF2B5EF4-FFF2-40B4-BE49-F238E27FC236}">
                <a16:creationId xmlns:a16="http://schemas.microsoft.com/office/drawing/2014/main" id="{88E302F5-2D69-4C2B-8C2F-612A49400BA5}"/>
              </a:ext>
            </a:extLst>
          </p:cNvPr>
          <p:cNvPicPr>
            <a:picLocks noChangeAspect="1"/>
          </p:cNvPicPr>
          <p:nvPr/>
        </p:nvPicPr>
        <p:blipFill>
          <a:blip r:embed="rId16"/>
          <a:stretch>
            <a:fillRect/>
          </a:stretch>
        </p:blipFill>
        <p:spPr>
          <a:xfrm>
            <a:off x="6604000" y="137160"/>
            <a:ext cx="4632960" cy="6156960"/>
          </a:xfrm>
          <a:prstGeom prst="rect">
            <a:avLst/>
          </a:prstGeom>
        </p:spPr>
      </p:pic>
      <p:sp>
        <p:nvSpPr>
          <p:cNvPr id="40" name="Rechthoek 39">
            <a:extLst>
              <a:ext uri="{FF2B5EF4-FFF2-40B4-BE49-F238E27FC236}">
                <a16:creationId xmlns:a16="http://schemas.microsoft.com/office/drawing/2014/main" id="{90F058B1-D7D3-4127-BF9C-6147D730B1C6}"/>
              </a:ext>
            </a:extLst>
          </p:cNvPr>
          <p:cNvSpPr/>
          <p:nvPr/>
        </p:nvSpPr>
        <p:spPr>
          <a:xfrm>
            <a:off x="10153650" y="191770"/>
            <a:ext cx="1168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834881F-A2E7-4D9B-B596-605E0F0B0432}"/>
              </a:ext>
            </a:extLst>
          </p:cNvPr>
          <p:cNvSpPr/>
          <p:nvPr/>
        </p:nvSpPr>
        <p:spPr>
          <a:xfrm>
            <a:off x="8700769" y="872489"/>
            <a:ext cx="116840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0B43BD83-7A80-4F65-A64E-1E7332343497}"/>
              </a:ext>
            </a:extLst>
          </p:cNvPr>
          <p:cNvSpPr/>
          <p:nvPr/>
        </p:nvSpPr>
        <p:spPr>
          <a:xfrm>
            <a:off x="8782049" y="2559049"/>
            <a:ext cx="116840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53FF3A1B-2F44-4B0B-8F0F-133EA7BA9BFA}"/>
              </a:ext>
            </a:extLst>
          </p:cNvPr>
          <p:cNvSpPr/>
          <p:nvPr/>
        </p:nvSpPr>
        <p:spPr>
          <a:xfrm>
            <a:off x="8619489" y="4855209"/>
            <a:ext cx="116840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Tekstvak 43">
            <a:extLst>
              <a:ext uri="{FF2B5EF4-FFF2-40B4-BE49-F238E27FC236}">
                <a16:creationId xmlns:a16="http://schemas.microsoft.com/office/drawing/2014/main" id="{32464E95-81AE-4C5A-A8C5-C1B3AAEB324B}"/>
              </a:ext>
            </a:extLst>
          </p:cNvPr>
          <p:cNvSpPr txBox="1"/>
          <p:nvPr/>
        </p:nvSpPr>
        <p:spPr>
          <a:xfrm>
            <a:off x="6604000" y="6319520"/>
            <a:ext cx="49174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t>La </a:t>
            </a:r>
            <a:r>
              <a:rPr lang="nl-NL" sz="1600" dirty="0" err="1"/>
              <a:t>température</a:t>
            </a:r>
            <a:r>
              <a:rPr lang="nl-NL" sz="1600" dirty="0"/>
              <a:t> </a:t>
            </a:r>
            <a:r>
              <a:rPr lang="nl-NL" sz="1600" dirty="0" err="1"/>
              <a:t>est</a:t>
            </a:r>
            <a:r>
              <a:rPr lang="nl-NL" sz="1600" dirty="0"/>
              <a:t> de ____________________</a:t>
            </a:r>
            <a:r>
              <a:rPr lang="nl-NL" sz="1600" dirty="0" err="1"/>
              <a:t>dégres</a:t>
            </a:r>
            <a:r>
              <a:rPr lang="nl-NL" sz="1600" dirty="0"/>
              <a:t>.</a:t>
            </a:r>
            <a:endParaRPr lang="nl-NL" sz="1600">
              <a:cs typeface="Calibri"/>
            </a:endParaRPr>
          </a:p>
        </p:txBody>
      </p:sp>
    </p:spTree>
    <p:extLst>
      <p:ext uri="{BB962C8B-B14F-4D97-AF65-F5344CB8AC3E}">
        <p14:creationId xmlns:p14="http://schemas.microsoft.com/office/powerpoint/2010/main" val="226858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78D1697-B70B-4A1A-960D-789F8EEBDAF9}"/>
              </a:ext>
            </a:extLst>
          </p:cNvPr>
          <p:cNvSpPr/>
          <p:nvPr/>
        </p:nvSpPr>
        <p:spPr>
          <a:xfrm>
            <a:off x="51481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rgbClr val="5F6368"/>
                </a:solidFill>
                <a:latin typeface="arial"/>
                <a:ea typeface="arial"/>
                <a:cs typeface="arial"/>
              </a:rPr>
              <a:t>français</a:t>
            </a:r>
            <a:endParaRPr lang="nl-NL" dirty="0">
              <a:cs typeface="Calibri"/>
            </a:endParaRPr>
          </a:p>
        </p:txBody>
      </p:sp>
      <p:sp>
        <p:nvSpPr>
          <p:cNvPr id="5" name="Rechthoek 4">
            <a:extLst>
              <a:ext uri="{FF2B5EF4-FFF2-40B4-BE49-F238E27FC236}">
                <a16:creationId xmlns:a16="http://schemas.microsoft.com/office/drawing/2014/main" id="{A33BF305-0265-4AD4-B242-92B3D114DECE}"/>
              </a:ext>
            </a:extLst>
          </p:cNvPr>
          <p:cNvSpPr/>
          <p:nvPr/>
        </p:nvSpPr>
        <p:spPr>
          <a:xfrm>
            <a:off x="613329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6" name="Tekstvak 5">
            <a:extLst>
              <a:ext uri="{FF2B5EF4-FFF2-40B4-BE49-F238E27FC236}">
                <a16:creationId xmlns:a16="http://schemas.microsoft.com/office/drawing/2014/main" id="{22D971D4-B0A6-49AE-8C2F-C8657CEFFF84}"/>
              </a:ext>
            </a:extLst>
          </p:cNvPr>
          <p:cNvSpPr txBox="1"/>
          <p:nvPr/>
        </p:nvSpPr>
        <p:spPr>
          <a:xfrm>
            <a:off x="1046480" y="436880"/>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b="1" dirty="0">
                <a:latin typeface="Bradley Hand ITC"/>
              </a:rPr>
              <a:t>Je </a:t>
            </a:r>
            <a:r>
              <a:rPr lang="nl-NL" sz="2200" b="1" dirty="0" err="1">
                <a:latin typeface="Bradley Hand ITC"/>
              </a:rPr>
              <a:t>parle</a:t>
            </a:r>
            <a:r>
              <a:rPr lang="nl-NL" sz="2200" b="1" dirty="0">
                <a:latin typeface="Bradley Hand ITC"/>
              </a:rPr>
              <a:t> …....</a:t>
            </a:r>
            <a:endParaRPr lang="nl-NL" sz="2200" b="1">
              <a:latin typeface="Bradley Hand ITC"/>
              <a:cs typeface="Calibri"/>
            </a:endParaRPr>
          </a:p>
        </p:txBody>
      </p:sp>
      <p:pic>
        <p:nvPicPr>
          <p:cNvPr id="7" name="Afbeelding 7">
            <a:extLst>
              <a:ext uri="{FF2B5EF4-FFF2-40B4-BE49-F238E27FC236}">
                <a16:creationId xmlns:a16="http://schemas.microsoft.com/office/drawing/2014/main" id="{CEA33D1A-F145-4BE5-B471-9C81CC6C8A60}"/>
              </a:ext>
            </a:extLst>
          </p:cNvPr>
          <p:cNvPicPr>
            <a:picLocks noChangeAspect="1"/>
          </p:cNvPicPr>
          <p:nvPr/>
        </p:nvPicPr>
        <p:blipFill>
          <a:blip r:embed="rId2"/>
          <a:stretch>
            <a:fillRect/>
          </a:stretch>
        </p:blipFill>
        <p:spPr>
          <a:xfrm>
            <a:off x="1046480" y="1201420"/>
            <a:ext cx="4165600" cy="3124200"/>
          </a:xfrm>
          <a:prstGeom prst="rect">
            <a:avLst/>
          </a:prstGeom>
        </p:spPr>
      </p:pic>
      <p:sp>
        <p:nvSpPr>
          <p:cNvPr id="8" name="Tekstvak 7">
            <a:extLst>
              <a:ext uri="{FF2B5EF4-FFF2-40B4-BE49-F238E27FC236}">
                <a16:creationId xmlns:a16="http://schemas.microsoft.com/office/drawing/2014/main" id="{8C3FEC5B-ECF7-4219-9306-3286A7ED922D}"/>
              </a:ext>
            </a:extLst>
          </p:cNvPr>
          <p:cNvSpPr txBox="1"/>
          <p:nvPr/>
        </p:nvSpPr>
        <p:spPr>
          <a:xfrm>
            <a:off x="1047115" y="4745355"/>
            <a:ext cx="158496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err="1">
                <a:latin typeface="Bradley Hand ITC"/>
                <a:ea typeface="+mn-lt"/>
                <a:cs typeface="+mn-lt"/>
              </a:rPr>
              <a:t>français</a:t>
            </a:r>
            <a:endParaRPr lang="nl-NL" dirty="0" err="1">
              <a:latin typeface="Bradley Hand ITC"/>
              <a:ea typeface="+mn-lt"/>
              <a:cs typeface="+mn-lt"/>
            </a:endParaRPr>
          </a:p>
          <a:p>
            <a:r>
              <a:rPr lang="nl-NL" b="1" dirty="0" err="1">
                <a:latin typeface="Bradley Hand ITC"/>
                <a:cs typeface="Calibri"/>
              </a:rPr>
              <a:t>espagnol</a:t>
            </a:r>
            <a:endParaRPr lang="nl-NL" b="1">
              <a:latin typeface="Bradley Hand ITC"/>
              <a:cs typeface="Calibri"/>
            </a:endParaRPr>
          </a:p>
          <a:p>
            <a:r>
              <a:rPr lang="nl-NL" b="1" dirty="0" err="1">
                <a:latin typeface="Bradley Hand ITC"/>
                <a:cs typeface="Calibri"/>
              </a:rPr>
              <a:t>allemand</a:t>
            </a:r>
            <a:endParaRPr lang="nl-NL" b="1">
              <a:latin typeface="Bradley Hand ITC"/>
              <a:cs typeface="Calibri"/>
            </a:endParaRPr>
          </a:p>
          <a:p>
            <a:r>
              <a:rPr lang="nl-NL" b="1" dirty="0" err="1">
                <a:latin typeface="Bradley Hand ITC"/>
                <a:cs typeface="Calibri"/>
              </a:rPr>
              <a:t>portugais</a:t>
            </a:r>
            <a:endParaRPr lang="nl-NL" b="1">
              <a:latin typeface="Bradley Hand ITC"/>
              <a:cs typeface="Calibri"/>
            </a:endParaRPr>
          </a:p>
          <a:p>
            <a:r>
              <a:rPr lang="nl-NL" b="1" dirty="0" err="1">
                <a:latin typeface="Bradley Hand ITC"/>
                <a:cs typeface="Calibri"/>
              </a:rPr>
              <a:t>néerlandais</a:t>
            </a:r>
          </a:p>
          <a:p>
            <a:pPr algn="l"/>
            <a:r>
              <a:rPr lang="nl-NL" b="1" err="1">
                <a:latin typeface="Bradley Hand ITC"/>
                <a:cs typeface="Calibri"/>
              </a:rPr>
              <a:t>japonais</a:t>
            </a:r>
            <a:endParaRPr lang="nl-NL" b="1">
              <a:latin typeface="Bradley Hand ITC"/>
              <a:cs typeface="Calibri"/>
            </a:endParaRPr>
          </a:p>
        </p:txBody>
      </p:sp>
      <p:sp>
        <p:nvSpPr>
          <p:cNvPr id="9" name="Tekstvak 8">
            <a:extLst>
              <a:ext uri="{FF2B5EF4-FFF2-40B4-BE49-F238E27FC236}">
                <a16:creationId xmlns:a16="http://schemas.microsoft.com/office/drawing/2014/main" id="{E2A5C4C1-A624-41F6-AABC-2F1821C2E784}"/>
              </a:ext>
            </a:extLst>
          </p:cNvPr>
          <p:cNvSpPr txBox="1"/>
          <p:nvPr/>
        </p:nvSpPr>
        <p:spPr>
          <a:xfrm>
            <a:off x="3282950" y="4745990"/>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err="1">
                <a:latin typeface="Bradley Hand ITC"/>
                <a:cs typeface="Calibri"/>
              </a:rPr>
              <a:t>arabe</a:t>
            </a:r>
          </a:p>
          <a:p>
            <a:r>
              <a:rPr lang="nl-NL" b="1" dirty="0" err="1">
                <a:latin typeface="Bradley Hand ITC"/>
                <a:cs typeface="Calibri"/>
              </a:rPr>
              <a:t>hindi</a:t>
            </a:r>
            <a:endParaRPr lang="nl-NL" b="1">
              <a:latin typeface="Bradley Hand ITC"/>
              <a:cs typeface="Calibri"/>
            </a:endParaRPr>
          </a:p>
          <a:p>
            <a:r>
              <a:rPr lang="nl-NL" b="1" dirty="0" err="1">
                <a:latin typeface="Bradley Hand ITC"/>
                <a:cs typeface="Calibri"/>
              </a:rPr>
              <a:t>anglais</a:t>
            </a:r>
            <a:endParaRPr lang="nl-NL" b="1" dirty="0">
              <a:latin typeface="Bradley Hand ITC"/>
              <a:cs typeface="Calibri"/>
            </a:endParaRPr>
          </a:p>
          <a:p>
            <a:r>
              <a:rPr lang="nl-NL" b="1" dirty="0" err="1">
                <a:latin typeface="Bradley Hand ITC"/>
                <a:cs typeface="Calibri"/>
              </a:rPr>
              <a:t>turc</a:t>
            </a:r>
            <a:endParaRPr lang="nl-NL" b="1" dirty="0">
              <a:latin typeface="Bradley Hand ITC"/>
              <a:cs typeface="Calibri"/>
            </a:endParaRPr>
          </a:p>
          <a:p>
            <a:r>
              <a:rPr lang="nl-NL" b="1" dirty="0" err="1">
                <a:latin typeface="Bradley Hand ITC"/>
                <a:cs typeface="Calibri"/>
              </a:rPr>
              <a:t>madarin</a:t>
            </a:r>
            <a:endParaRPr lang="nl-NL" b="1" dirty="0">
              <a:latin typeface="Bradley Hand ITC"/>
              <a:cs typeface="Calibri"/>
            </a:endParaRPr>
          </a:p>
          <a:p>
            <a:r>
              <a:rPr lang="nl-NL" b="1" dirty="0" err="1">
                <a:latin typeface="Bradley Hand ITC"/>
                <a:cs typeface="Calibri"/>
              </a:rPr>
              <a:t>suédois</a:t>
            </a:r>
            <a:endParaRPr lang="nl-NL" b="1" dirty="0">
              <a:latin typeface="Bradley Hand ITC"/>
              <a:cs typeface="Calibri"/>
            </a:endParaRPr>
          </a:p>
          <a:p>
            <a:pPr algn="l"/>
            <a:r>
              <a:rPr lang="nl-NL" b="1" dirty="0">
                <a:latin typeface="Bradley Hand ITC"/>
                <a:cs typeface="Calibri"/>
              </a:rPr>
              <a:t>________________________</a:t>
            </a:r>
          </a:p>
        </p:txBody>
      </p:sp>
      <p:sp>
        <p:nvSpPr>
          <p:cNvPr id="10" name="Ovaal 9">
            <a:extLst>
              <a:ext uri="{FF2B5EF4-FFF2-40B4-BE49-F238E27FC236}">
                <a16:creationId xmlns:a16="http://schemas.microsoft.com/office/drawing/2014/main" id="{1255FAB8-0A27-4537-8E94-B6E99A2D0973}"/>
              </a:ext>
            </a:extLst>
          </p:cNvPr>
          <p:cNvSpPr/>
          <p:nvPr/>
        </p:nvSpPr>
        <p:spPr>
          <a:xfrm>
            <a:off x="875665" y="481266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517859DB-3EE7-4C2E-86B8-CA91D89FD58A}"/>
              </a:ext>
            </a:extLst>
          </p:cNvPr>
          <p:cNvSpPr/>
          <p:nvPr/>
        </p:nvSpPr>
        <p:spPr>
          <a:xfrm>
            <a:off x="875665" y="509714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900E37FB-97EE-44D1-90FD-224863162F07}"/>
              </a:ext>
            </a:extLst>
          </p:cNvPr>
          <p:cNvSpPr/>
          <p:nvPr/>
        </p:nvSpPr>
        <p:spPr>
          <a:xfrm>
            <a:off x="875665" y="538162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A5D46AA3-9C1D-4068-9768-DB2E9F10ED01}"/>
              </a:ext>
            </a:extLst>
          </p:cNvPr>
          <p:cNvSpPr/>
          <p:nvPr/>
        </p:nvSpPr>
        <p:spPr>
          <a:xfrm>
            <a:off x="875665" y="566610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C6A63CBA-B4E6-44C6-AC2C-06C9731B5C28}"/>
              </a:ext>
            </a:extLst>
          </p:cNvPr>
          <p:cNvSpPr/>
          <p:nvPr/>
        </p:nvSpPr>
        <p:spPr>
          <a:xfrm>
            <a:off x="875665" y="595058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A2C7E665-7AB6-4286-A605-20469197DAA5}"/>
              </a:ext>
            </a:extLst>
          </p:cNvPr>
          <p:cNvSpPr/>
          <p:nvPr/>
        </p:nvSpPr>
        <p:spPr>
          <a:xfrm>
            <a:off x="875665" y="622490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7ACE0B45-F228-400F-8BD2-8D30EC0B4E14}"/>
              </a:ext>
            </a:extLst>
          </p:cNvPr>
          <p:cNvSpPr/>
          <p:nvPr/>
        </p:nvSpPr>
        <p:spPr>
          <a:xfrm>
            <a:off x="3131185" y="481266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B854A781-6E68-410F-929B-9F10CAB75793}"/>
              </a:ext>
            </a:extLst>
          </p:cNvPr>
          <p:cNvSpPr/>
          <p:nvPr/>
        </p:nvSpPr>
        <p:spPr>
          <a:xfrm>
            <a:off x="3131185" y="509714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A82BC741-49A9-4EDD-B177-6B155D33E4AB}"/>
              </a:ext>
            </a:extLst>
          </p:cNvPr>
          <p:cNvSpPr/>
          <p:nvPr/>
        </p:nvSpPr>
        <p:spPr>
          <a:xfrm>
            <a:off x="3131185" y="538162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3715302E-9674-4241-B5D6-F0E2916A162D}"/>
              </a:ext>
            </a:extLst>
          </p:cNvPr>
          <p:cNvSpPr/>
          <p:nvPr/>
        </p:nvSpPr>
        <p:spPr>
          <a:xfrm>
            <a:off x="3131185" y="566610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E00AA175-AB5C-42B6-AE56-58561C1A2DE3}"/>
              </a:ext>
            </a:extLst>
          </p:cNvPr>
          <p:cNvSpPr/>
          <p:nvPr/>
        </p:nvSpPr>
        <p:spPr>
          <a:xfrm>
            <a:off x="3131185" y="590994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5FC40EC8-9234-4407-BC9E-7D3A1066BCF9}"/>
              </a:ext>
            </a:extLst>
          </p:cNvPr>
          <p:cNvSpPr/>
          <p:nvPr/>
        </p:nvSpPr>
        <p:spPr>
          <a:xfrm>
            <a:off x="3131185" y="618426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AD8D489E-7883-4516-9C89-D6628E8B9B02}"/>
              </a:ext>
            </a:extLst>
          </p:cNvPr>
          <p:cNvSpPr/>
          <p:nvPr/>
        </p:nvSpPr>
        <p:spPr>
          <a:xfrm>
            <a:off x="3131185" y="6417945"/>
            <a:ext cx="172720" cy="17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BBB32EF0-B66E-469A-BCD1-529BE1109AEB}"/>
              </a:ext>
            </a:extLst>
          </p:cNvPr>
          <p:cNvSpPr/>
          <p:nvPr/>
        </p:nvSpPr>
        <p:spPr>
          <a:xfrm>
            <a:off x="6311900" y="261620"/>
            <a:ext cx="5212080" cy="6289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5444C0C2-6434-42EE-A7B0-69C66A4782B4}"/>
              </a:ext>
            </a:extLst>
          </p:cNvPr>
          <p:cNvSpPr txBox="1"/>
          <p:nvPr/>
        </p:nvSpPr>
        <p:spPr>
          <a:xfrm>
            <a:off x="6840855" y="612775"/>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dirty="0">
                <a:solidFill>
                  <a:srgbClr val="C00000"/>
                </a:solidFill>
                <a:cs typeface="Calibri"/>
              </a:rPr>
              <a:t>Tu </a:t>
            </a:r>
            <a:r>
              <a:rPr lang="nl-NL" sz="2200" dirty="0" err="1">
                <a:solidFill>
                  <a:srgbClr val="C00000"/>
                </a:solidFill>
                <a:cs typeface="Calibri"/>
              </a:rPr>
              <a:t>vas</a:t>
            </a:r>
            <a:r>
              <a:rPr lang="nl-NL" sz="2200" dirty="0">
                <a:solidFill>
                  <a:srgbClr val="C00000"/>
                </a:solidFill>
                <a:cs typeface="Calibri"/>
              </a:rPr>
              <a:t> </a:t>
            </a:r>
            <a:r>
              <a:rPr lang="nl-NL" sz="2200" dirty="0" err="1">
                <a:solidFill>
                  <a:srgbClr val="C00000"/>
                </a:solidFill>
                <a:cs typeface="Calibri"/>
              </a:rPr>
              <a:t>ou</a:t>
            </a:r>
            <a:r>
              <a:rPr lang="nl-NL" sz="2200" dirty="0">
                <a:solidFill>
                  <a:srgbClr val="C00000"/>
                </a:solidFill>
                <a:cs typeface="Calibri"/>
              </a:rPr>
              <a:t>?</a:t>
            </a:r>
          </a:p>
        </p:txBody>
      </p:sp>
      <p:sp>
        <p:nvSpPr>
          <p:cNvPr id="25" name="Tekstvak 24">
            <a:extLst>
              <a:ext uri="{FF2B5EF4-FFF2-40B4-BE49-F238E27FC236}">
                <a16:creationId xmlns:a16="http://schemas.microsoft.com/office/drawing/2014/main" id="{09132412-E1C1-455E-AB72-0B9C4AF24F5B}"/>
              </a:ext>
            </a:extLst>
          </p:cNvPr>
          <p:cNvSpPr txBox="1"/>
          <p:nvPr/>
        </p:nvSpPr>
        <p:spPr>
          <a:xfrm>
            <a:off x="6902450" y="989330"/>
            <a:ext cx="434848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err="1">
                <a:ea typeface="+mn-lt"/>
                <a:cs typeface="+mn-lt"/>
              </a:rPr>
              <a:t>Prépositions</a:t>
            </a:r>
            <a:r>
              <a:rPr lang="nl-NL" sz="1200" dirty="0">
                <a:ea typeface="+mn-lt"/>
                <a:cs typeface="+mn-lt"/>
              </a:rPr>
              <a:t> </a:t>
            </a:r>
            <a:r>
              <a:rPr lang="nl-NL" sz="1200" dirty="0" err="1">
                <a:ea typeface="+mn-lt"/>
                <a:cs typeface="+mn-lt"/>
              </a:rPr>
              <a:t>devant</a:t>
            </a:r>
            <a:r>
              <a:rPr lang="nl-NL" sz="1200" dirty="0">
                <a:ea typeface="+mn-lt"/>
                <a:cs typeface="+mn-lt"/>
              </a:rPr>
              <a:t> les </a:t>
            </a:r>
            <a:r>
              <a:rPr lang="nl-NL" sz="1200" dirty="0" err="1">
                <a:ea typeface="+mn-lt"/>
                <a:cs typeface="+mn-lt"/>
              </a:rPr>
              <a:t>pays</a:t>
            </a:r>
            <a:r>
              <a:rPr lang="nl-NL" sz="1200" dirty="0">
                <a:ea typeface="+mn-lt"/>
                <a:cs typeface="+mn-lt"/>
              </a:rPr>
              <a:t>:</a:t>
            </a:r>
            <a:endParaRPr lang="nl-NL" sz="1200" dirty="0">
              <a:cs typeface="Calibri"/>
            </a:endParaRPr>
          </a:p>
          <a:p>
            <a:br>
              <a:rPr lang="en-US" dirty="0"/>
            </a:br>
            <a:endParaRPr lang="en-US" dirty="0"/>
          </a:p>
          <a:p>
            <a:r>
              <a:rPr lang="nl-NL" dirty="0">
                <a:ea typeface="+mn-lt"/>
                <a:cs typeface="+mn-lt"/>
              </a:rPr>
              <a:t>- </a:t>
            </a:r>
            <a:r>
              <a:rPr lang="nl-NL" dirty="0" err="1">
                <a:ea typeface="+mn-lt"/>
                <a:cs typeface="+mn-lt"/>
              </a:rPr>
              <a:t>J'habite</a:t>
            </a:r>
            <a:r>
              <a:rPr lang="nl-NL" dirty="0">
                <a:ea typeface="+mn-lt"/>
                <a:cs typeface="+mn-lt"/>
              </a:rPr>
              <a:t> _______ </a:t>
            </a:r>
            <a:r>
              <a:rPr lang="nl-NL" dirty="0" err="1">
                <a:ea typeface="+mn-lt"/>
                <a:cs typeface="+mn-lt"/>
              </a:rPr>
              <a:t>Pays</a:t>
            </a:r>
            <a:r>
              <a:rPr lang="nl-NL" dirty="0">
                <a:ea typeface="+mn-lt"/>
                <a:cs typeface="+mn-lt"/>
              </a:rPr>
              <a:t>-Bas.</a:t>
            </a:r>
            <a:endParaRPr lang="nl-NL"/>
          </a:p>
          <a:p>
            <a:endParaRPr lang="nl-NL" dirty="0">
              <a:ea typeface="+mn-lt"/>
              <a:cs typeface="+mn-lt"/>
            </a:endParaRPr>
          </a:p>
          <a:p>
            <a:endParaRPr lang="nl-NL" dirty="0">
              <a:ea typeface="+mn-lt"/>
              <a:cs typeface="+mn-lt"/>
            </a:endParaRPr>
          </a:p>
          <a:p>
            <a:r>
              <a:rPr lang="nl-NL" dirty="0">
                <a:ea typeface="+mn-lt"/>
                <a:cs typeface="+mn-lt"/>
              </a:rPr>
              <a:t>- Je </a:t>
            </a:r>
            <a:r>
              <a:rPr lang="nl-NL" dirty="0" err="1">
                <a:ea typeface="+mn-lt"/>
                <a:cs typeface="+mn-lt"/>
              </a:rPr>
              <a:t>vais</a:t>
            </a:r>
            <a:r>
              <a:rPr lang="nl-NL" dirty="0">
                <a:ea typeface="+mn-lt"/>
                <a:cs typeface="+mn-lt"/>
              </a:rPr>
              <a:t> _______ ___________ . </a:t>
            </a:r>
            <a:r>
              <a:rPr lang="nl-NL" sz="1000" dirty="0">
                <a:ea typeface="+mn-lt"/>
                <a:cs typeface="+mn-lt"/>
              </a:rPr>
              <a:t>(vul hier jouw vakantieland in)</a:t>
            </a:r>
            <a:endParaRPr lang="nl-NL" dirty="0"/>
          </a:p>
          <a:p>
            <a:endParaRPr lang="nl-NL" sz="1000" dirty="0">
              <a:ea typeface="+mn-lt"/>
              <a:cs typeface="+mn-lt"/>
            </a:endParaRPr>
          </a:p>
          <a:p>
            <a:endParaRPr lang="nl-NL" sz="1000" dirty="0">
              <a:ea typeface="+mn-lt"/>
              <a:cs typeface="+mn-lt"/>
            </a:endParaRPr>
          </a:p>
          <a:p>
            <a:endParaRPr lang="nl-NL" sz="1000" dirty="0">
              <a:ea typeface="+mn-lt"/>
              <a:cs typeface="+mn-lt"/>
            </a:endParaRPr>
          </a:p>
          <a:p>
            <a:r>
              <a:rPr lang="nl-NL" dirty="0">
                <a:ea typeface="+mn-lt"/>
                <a:cs typeface="+mn-lt"/>
              </a:rPr>
              <a:t>- En </a:t>
            </a:r>
            <a:r>
              <a:rPr lang="nl-NL" dirty="0" err="1">
                <a:ea typeface="+mn-lt"/>
                <a:cs typeface="+mn-lt"/>
              </a:rPr>
              <a:t>vacances</a:t>
            </a:r>
            <a:r>
              <a:rPr lang="nl-NL" dirty="0">
                <a:ea typeface="+mn-lt"/>
                <a:cs typeface="+mn-lt"/>
              </a:rPr>
              <a:t> je </a:t>
            </a:r>
            <a:r>
              <a:rPr lang="nl-NL" dirty="0" err="1">
                <a:ea typeface="+mn-lt"/>
                <a:cs typeface="+mn-lt"/>
              </a:rPr>
              <a:t>vais</a:t>
            </a:r>
            <a:r>
              <a:rPr lang="nl-NL" dirty="0">
                <a:ea typeface="+mn-lt"/>
                <a:cs typeface="+mn-lt"/>
              </a:rPr>
              <a:t> ____ ___________ . </a:t>
            </a:r>
            <a:r>
              <a:rPr lang="nl-NL" sz="1000" dirty="0">
                <a:ea typeface="+mn-lt"/>
                <a:cs typeface="+mn-lt"/>
              </a:rPr>
              <a:t>(vul in welke stad je op vakantie gaat bezoeken). </a:t>
            </a:r>
          </a:p>
          <a:p>
            <a:endParaRPr lang="nl-NL" sz="1000" dirty="0">
              <a:ea typeface="+mn-lt"/>
              <a:cs typeface="+mn-lt"/>
            </a:endParaRPr>
          </a:p>
          <a:p>
            <a:endParaRPr lang="nl-NL" dirty="0">
              <a:ea typeface="+mn-lt"/>
              <a:cs typeface="+mn-lt"/>
            </a:endParaRPr>
          </a:p>
          <a:p>
            <a:endParaRPr lang="nl-NL" dirty="0">
              <a:ea typeface="+mn-lt"/>
              <a:cs typeface="+mn-lt"/>
            </a:endParaRPr>
          </a:p>
          <a:p>
            <a:endParaRPr lang="nl-NL" dirty="0">
              <a:ea typeface="+mn-lt"/>
              <a:cs typeface="+mn-lt"/>
            </a:endParaRPr>
          </a:p>
          <a:p>
            <a:pPr algn="l"/>
            <a:endParaRPr lang="nl-NL" dirty="0">
              <a:cs typeface="Calibri"/>
            </a:endParaRPr>
          </a:p>
        </p:txBody>
      </p:sp>
      <p:sp>
        <p:nvSpPr>
          <p:cNvPr id="26" name="Rechthoek 25">
            <a:extLst>
              <a:ext uri="{FF2B5EF4-FFF2-40B4-BE49-F238E27FC236}">
                <a16:creationId xmlns:a16="http://schemas.microsoft.com/office/drawing/2014/main" id="{5F39EA9D-A802-4515-AE1E-B9AC9296B1FD}"/>
              </a:ext>
            </a:extLst>
          </p:cNvPr>
          <p:cNvSpPr/>
          <p:nvPr/>
        </p:nvSpPr>
        <p:spPr>
          <a:xfrm>
            <a:off x="6669405" y="4581524"/>
            <a:ext cx="4500880" cy="1686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00B78BF7-0EE4-4295-87D6-EA91B17DB47D}"/>
              </a:ext>
            </a:extLst>
          </p:cNvPr>
          <p:cNvSpPr txBox="1"/>
          <p:nvPr/>
        </p:nvSpPr>
        <p:spPr>
          <a:xfrm>
            <a:off x="6588760" y="4292600"/>
            <a:ext cx="35458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err="1">
                <a:latin typeface="Bradley Hand ITC"/>
                <a:cs typeface="Calibri"/>
              </a:rPr>
              <a:t>Signature</a:t>
            </a:r>
            <a:r>
              <a:rPr lang="nl-NL" sz="1400" b="1" dirty="0">
                <a:latin typeface="Bradley Hand ITC"/>
                <a:cs typeface="Calibri"/>
              </a:rPr>
              <a:t>: </a:t>
            </a:r>
            <a:r>
              <a:rPr lang="nl-NL" sz="1400" b="1" dirty="0" err="1">
                <a:latin typeface="Bradley Hand ITC"/>
                <a:cs typeface="Calibri"/>
              </a:rPr>
              <a:t>frontière</a:t>
            </a:r>
            <a:r>
              <a:rPr lang="nl-NL" sz="1400" b="1" dirty="0">
                <a:latin typeface="Bradley Hand ITC"/>
                <a:cs typeface="Calibri"/>
              </a:rPr>
              <a:t> </a:t>
            </a:r>
            <a:r>
              <a:rPr lang="nl-NL" sz="1400" b="1" dirty="0" err="1">
                <a:latin typeface="Bradley Hand ITC"/>
                <a:cs typeface="Calibri"/>
              </a:rPr>
              <a:t>française</a:t>
            </a:r>
            <a:endParaRPr lang="nl-NL" sz="1400" b="1" dirty="0" err="1">
              <a:latin typeface="Bradley Hand ITC"/>
              <a:ea typeface="+mn-lt"/>
              <a:cs typeface="+mn-lt"/>
            </a:endParaRPr>
          </a:p>
          <a:p>
            <a:endParaRPr lang="nl-NL" dirty="0">
              <a:cs typeface="Calibri"/>
            </a:endParaRPr>
          </a:p>
        </p:txBody>
      </p:sp>
      <p:sp>
        <p:nvSpPr>
          <p:cNvPr id="28" name="Tekstvak 27">
            <a:extLst>
              <a:ext uri="{FF2B5EF4-FFF2-40B4-BE49-F238E27FC236}">
                <a16:creationId xmlns:a16="http://schemas.microsoft.com/office/drawing/2014/main" id="{F2636859-A2BD-4343-8167-404D215AF97F}"/>
              </a:ext>
            </a:extLst>
          </p:cNvPr>
          <p:cNvSpPr txBox="1"/>
          <p:nvPr/>
        </p:nvSpPr>
        <p:spPr>
          <a:xfrm>
            <a:off x="6670039" y="5969000"/>
            <a:ext cx="35458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000" b="1" dirty="0" err="1">
                <a:latin typeface="Bradley Hand ITC"/>
                <a:cs typeface="Calibri"/>
              </a:rPr>
              <a:t>Signature</a:t>
            </a:r>
            <a:r>
              <a:rPr lang="nl-NL" sz="1000" b="1" dirty="0">
                <a:latin typeface="Bradley Hand ITC"/>
                <a:cs typeface="Calibri"/>
              </a:rPr>
              <a:t> </a:t>
            </a:r>
            <a:r>
              <a:rPr lang="nl-NL" sz="1000" b="1" dirty="0" err="1">
                <a:latin typeface="Bradley Hand ITC"/>
                <a:cs typeface="Calibri"/>
              </a:rPr>
              <a:t>professeur</a:t>
            </a:r>
            <a:r>
              <a:rPr lang="nl-NL" sz="1000" b="1" dirty="0">
                <a:latin typeface="Bradley Hand ITC"/>
                <a:cs typeface="Calibri"/>
              </a:rPr>
              <a:t> de </a:t>
            </a:r>
            <a:r>
              <a:rPr lang="nl-NL" sz="1000" b="1" dirty="0" err="1">
                <a:latin typeface="Bradley Hand ITC"/>
                <a:cs typeface="Calibri"/>
              </a:rPr>
              <a:t>français</a:t>
            </a:r>
            <a:r>
              <a:rPr lang="nl-NL" sz="1000" b="1" dirty="0">
                <a:latin typeface="Bradley Hand ITC"/>
                <a:cs typeface="Calibri"/>
              </a:rPr>
              <a:t>.</a:t>
            </a:r>
          </a:p>
          <a:p>
            <a:endParaRPr lang="nl-NL" dirty="0">
              <a:cs typeface="Calibri"/>
            </a:endParaRPr>
          </a:p>
        </p:txBody>
      </p:sp>
    </p:spTree>
    <p:extLst>
      <p:ext uri="{BB962C8B-B14F-4D97-AF65-F5344CB8AC3E}">
        <p14:creationId xmlns:p14="http://schemas.microsoft.com/office/powerpoint/2010/main" val="172980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7461F31-D803-4C81-A533-77DCCC8C5E2C}"/>
              </a:ext>
            </a:extLst>
          </p:cNvPr>
          <p:cNvSpPr/>
          <p:nvPr/>
        </p:nvSpPr>
        <p:spPr>
          <a:xfrm>
            <a:off x="52497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69119A63-AE19-4604-AEFF-F40629E89461}"/>
              </a:ext>
            </a:extLst>
          </p:cNvPr>
          <p:cNvSpPr/>
          <p:nvPr/>
        </p:nvSpPr>
        <p:spPr>
          <a:xfrm>
            <a:off x="613329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pic>
        <p:nvPicPr>
          <p:cNvPr id="16" name="Graphic 16" descr="Contour van moe gezicht">
            <a:extLst>
              <a:ext uri="{FF2B5EF4-FFF2-40B4-BE49-F238E27FC236}">
                <a16:creationId xmlns:a16="http://schemas.microsoft.com/office/drawing/2014/main" id="{29B7EC62-6963-4B96-B922-9AD151A08F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8960" y="5135880"/>
            <a:ext cx="1178560" cy="1178560"/>
          </a:xfrm>
          <a:prstGeom prst="rect">
            <a:avLst/>
          </a:prstGeom>
        </p:spPr>
      </p:pic>
      <p:pic>
        <p:nvPicPr>
          <p:cNvPr id="17" name="Graphic 17" descr="Contour van lachend gezicht">
            <a:extLst>
              <a:ext uri="{FF2B5EF4-FFF2-40B4-BE49-F238E27FC236}">
                <a16:creationId xmlns:a16="http://schemas.microsoft.com/office/drawing/2014/main" id="{72E94BEC-CE8E-453A-A12A-2BB8689FA4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360" y="533400"/>
            <a:ext cx="1219200" cy="1219200"/>
          </a:xfrm>
          <a:prstGeom prst="rect">
            <a:avLst/>
          </a:prstGeom>
        </p:spPr>
      </p:pic>
      <p:pic>
        <p:nvPicPr>
          <p:cNvPr id="18" name="Graphic 18" descr="Contour van lachend hartengezicht">
            <a:extLst>
              <a:ext uri="{FF2B5EF4-FFF2-40B4-BE49-F238E27FC236}">
                <a16:creationId xmlns:a16="http://schemas.microsoft.com/office/drawing/2014/main" id="{63FE6668-F882-4808-B39F-51A6CF6953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5840" y="2585720"/>
            <a:ext cx="1148080" cy="1148080"/>
          </a:xfrm>
          <a:prstGeom prst="rect">
            <a:avLst/>
          </a:prstGeom>
        </p:spPr>
      </p:pic>
      <p:pic>
        <p:nvPicPr>
          <p:cNvPr id="19" name="Graphic 19" descr="Contour van gezicht met zonnebril">
            <a:extLst>
              <a:ext uri="{FF2B5EF4-FFF2-40B4-BE49-F238E27FC236}">
                <a16:creationId xmlns:a16="http://schemas.microsoft.com/office/drawing/2014/main" id="{3A38593D-5942-4FFE-8955-BDECD2253B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48480" y="553720"/>
            <a:ext cx="1209040" cy="1209040"/>
          </a:xfrm>
          <a:prstGeom prst="rect">
            <a:avLst/>
          </a:prstGeom>
        </p:spPr>
      </p:pic>
      <p:pic>
        <p:nvPicPr>
          <p:cNvPr id="20" name="Graphic 20" descr="Contour van smekend gezicht">
            <a:extLst>
              <a:ext uri="{FF2B5EF4-FFF2-40B4-BE49-F238E27FC236}">
                <a16:creationId xmlns:a16="http://schemas.microsoft.com/office/drawing/2014/main" id="{1B1200DA-B803-40CA-BD72-D39040BA01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4240" y="5074920"/>
            <a:ext cx="1229360" cy="1229360"/>
          </a:xfrm>
          <a:prstGeom prst="rect">
            <a:avLst/>
          </a:prstGeom>
        </p:spPr>
      </p:pic>
      <p:pic>
        <p:nvPicPr>
          <p:cNvPr id="21" name="Graphic 21" descr="Contour van geïmponeerd gezicht">
            <a:extLst>
              <a:ext uri="{FF2B5EF4-FFF2-40B4-BE49-F238E27FC236}">
                <a16:creationId xmlns:a16="http://schemas.microsoft.com/office/drawing/2014/main" id="{93989F6C-EE1F-4127-A556-8C332F131F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74800" y="2555240"/>
            <a:ext cx="1229360" cy="1229360"/>
          </a:xfrm>
          <a:prstGeom prst="rect">
            <a:avLst/>
          </a:prstGeom>
        </p:spPr>
      </p:pic>
      <p:sp>
        <p:nvSpPr>
          <p:cNvPr id="22" name="Ovaal 21">
            <a:extLst>
              <a:ext uri="{FF2B5EF4-FFF2-40B4-BE49-F238E27FC236}">
                <a16:creationId xmlns:a16="http://schemas.microsoft.com/office/drawing/2014/main" id="{29CCF975-FABD-462C-A277-3A42515BE296}"/>
              </a:ext>
            </a:extLst>
          </p:cNvPr>
          <p:cNvSpPr/>
          <p:nvPr/>
        </p:nvSpPr>
        <p:spPr>
          <a:xfrm>
            <a:off x="4450080" y="3479800"/>
            <a:ext cx="243840" cy="25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a:extLst>
              <a:ext uri="{FF2B5EF4-FFF2-40B4-BE49-F238E27FC236}">
                <a16:creationId xmlns:a16="http://schemas.microsoft.com/office/drawing/2014/main" id="{BF3EABDB-DA20-4A58-9819-E6D9748C2D83}"/>
              </a:ext>
            </a:extLst>
          </p:cNvPr>
          <p:cNvSpPr/>
          <p:nvPr/>
        </p:nvSpPr>
        <p:spPr>
          <a:xfrm>
            <a:off x="5262879" y="1518919"/>
            <a:ext cx="243840" cy="25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2369C094-A1E5-402F-958B-95F6976B806F}"/>
              </a:ext>
            </a:extLst>
          </p:cNvPr>
          <p:cNvSpPr/>
          <p:nvPr/>
        </p:nvSpPr>
        <p:spPr>
          <a:xfrm>
            <a:off x="5384799" y="5979159"/>
            <a:ext cx="243840" cy="25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a:extLst>
              <a:ext uri="{FF2B5EF4-FFF2-40B4-BE49-F238E27FC236}">
                <a16:creationId xmlns:a16="http://schemas.microsoft.com/office/drawing/2014/main" id="{43207BC2-9A34-41AA-8B44-C96A67C63DC7}"/>
              </a:ext>
            </a:extLst>
          </p:cNvPr>
          <p:cNvSpPr/>
          <p:nvPr/>
        </p:nvSpPr>
        <p:spPr>
          <a:xfrm>
            <a:off x="853440" y="5979160"/>
            <a:ext cx="243840" cy="25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8FFF5E7E-F8B9-4F48-86F6-7AF39E17CB3C}"/>
              </a:ext>
            </a:extLst>
          </p:cNvPr>
          <p:cNvSpPr/>
          <p:nvPr/>
        </p:nvSpPr>
        <p:spPr>
          <a:xfrm>
            <a:off x="904240" y="1376680"/>
            <a:ext cx="243840" cy="25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al 28">
            <a:extLst>
              <a:ext uri="{FF2B5EF4-FFF2-40B4-BE49-F238E27FC236}">
                <a16:creationId xmlns:a16="http://schemas.microsoft.com/office/drawing/2014/main" id="{DD6DB1F0-A46A-47ED-808F-E02CBC29F281}"/>
              </a:ext>
            </a:extLst>
          </p:cNvPr>
          <p:cNvSpPr/>
          <p:nvPr/>
        </p:nvSpPr>
        <p:spPr>
          <a:xfrm>
            <a:off x="1463040" y="3418840"/>
            <a:ext cx="243840" cy="25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a:extLst>
              <a:ext uri="{FF2B5EF4-FFF2-40B4-BE49-F238E27FC236}">
                <a16:creationId xmlns:a16="http://schemas.microsoft.com/office/drawing/2014/main" id="{53A7B6D9-93FD-46F8-A338-688836764F2D}"/>
              </a:ext>
            </a:extLst>
          </p:cNvPr>
          <p:cNvSpPr txBox="1"/>
          <p:nvPr/>
        </p:nvSpPr>
        <p:spPr>
          <a:xfrm>
            <a:off x="701675" y="17176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Content / contente</a:t>
            </a:r>
          </a:p>
        </p:txBody>
      </p:sp>
      <p:sp>
        <p:nvSpPr>
          <p:cNvPr id="32" name="Tekstvak 31">
            <a:extLst>
              <a:ext uri="{FF2B5EF4-FFF2-40B4-BE49-F238E27FC236}">
                <a16:creationId xmlns:a16="http://schemas.microsoft.com/office/drawing/2014/main" id="{75E6468B-A887-4F93-9F3E-047E45F4407B}"/>
              </a:ext>
            </a:extLst>
          </p:cNvPr>
          <p:cNvSpPr txBox="1"/>
          <p:nvPr/>
        </p:nvSpPr>
        <p:spPr>
          <a:xfrm>
            <a:off x="4380230" y="17183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en </a:t>
            </a:r>
            <a:r>
              <a:rPr lang="nl-NL" dirty="0" err="1"/>
              <a:t>forme</a:t>
            </a:r>
            <a:endParaRPr lang="nl-NL" dirty="0" err="1">
              <a:cs typeface="Calibri"/>
            </a:endParaRPr>
          </a:p>
        </p:txBody>
      </p:sp>
      <p:sp>
        <p:nvSpPr>
          <p:cNvPr id="33" name="Tekstvak 32">
            <a:extLst>
              <a:ext uri="{FF2B5EF4-FFF2-40B4-BE49-F238E27FC236}">
                <a16:creationId xmlns:a16="http://schemas.microsoft.com/office/drawing/2014/main" id="{E02AF5E0-8937-4353-A36C-2EA87FE1B1F6}"/>
              </a:ext>
            </a:extLst>
          </p:cNvPr>
          <p:cNvSpPr txBox="1"/>
          <p:nvPr/>
        </p:nvSpPr>
        <p:spPr>
          <a:xfrm>
            <a:off x="1515745" y="36798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cs typeface="Calibri"/>
              </a:rPr>
              <a:t>enthousiaste</a:t>
            </a:r>
          </a:p>
        </p:txBody>
      </p:sp>
      <p:sp>
        <p:nvSpPr>
          <p:cNvPr id="34" name="Tekstvak 33">
            <a:extLst>
              <a:ext uri="{FF2B5EF4-FFF2-40B4-BE49-F238E27FC236}">
                <a16:creationId xmlns:a16="http://schemas.microsoft.com/office/drawing/2014/main" id="{21CD4932-8E67-4397-9B1B-CC25344674FD}"/>
              </a:ext>
            </a:extLst>
          </p:cNvPr>
          <p:cNvSpPr txBox="1"/>
          <p:nvPr/>
        </p:nvSpPr>
        <p:spPr>
          <a:xfrm>
            <a:off x="3294380" y="37414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 </a:t>
            </a:r>
            <a:r>
              <a:rPr lang="nl-NL" dirty="0" err="1"/>
              <a:t>bonne</a:t>
            </a:r>
            <a:r>
              <a:rPr lang="nl-NL" dirty="0"/>
              <a:t> humeur</a:t>
            </a:r>
          </a:p>
        </p:txBody>
      </p:sp>
      <p:sp>
        <p:nvSpPr>
          <p:cNvPr id="35" name="Tekstvak 34">
            <a:extLst>
              <a:ext uri="{FF2B5EF4-FFF2-40B4-BE49-F238E27FC236}">
                <a16:creationId xmlns:a16="http://schemas.microsoft.com/office/drawing/2014/main" id="{1A6F0465-F6EE-40FA-92F1-CF2256BBD4E0}"/>
              </a:ext>
            </a:extLst>
          </p:cNvPr>
          <p:cNvSpPr txBox="1"/>
          <p:nvPr/>
        </p:nvSpPr>
        <p:spPr>
          <a:xfrm>
            <a:off x="1202055" y="61804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a:cs typeface="Calibri"/>
              </a:rPr>
              <a:t>triste</a:t>
            </a:r>
          </a:p>
        </p:txBody>
      </p:sp>
      <p:sp>
        <p:nvSpPr>
          <p:cNvPr id="36" name="Tekstvak 35">
            <a:extLst>
              <a:ext uri="{FF2B5EF4-FFF2-40B4-BE49-F238E27FC236}">
                <a16:creationId xmlns:a16="http://schemas.microsoft.com/office/drawing/2014/main" id="{6A6CC5DF-9071-42CC-93E1-96E511B296BD}"/>
              </a:ext>
            </a:extLst>
          </p:cNvPr>
          <p:cNvSpPr txBox="1"/>
          <p:nvPr/>
        </p:nvSpPr>
        <p:spPr>
          <a:xfrm>
            <a:off x="4067810" y="62318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err="1"/>
              <a:t>fatigué</a:t>
            </a:r>
            <a:r>
              <a:rPr lang="nl-NL" dirty="0"/>
              <a:t> / </a:t>
            </a:r>
            <a:r>
              <a:rPr lang="nl-NL" dirty="0" err="1"/>
              <a:t>fatiguée</a:t>
            </a:r>
            <a:endParaRPr lang="nl-NL" dirty="0" err="1">
              <a:cs typeface="Calibri"/>
            </a:endParaRPr>
          </a:p>
        </p:txBody>
      </p:sp>
      <p:sp>
        <p:nvSpPr>
          <p:cNvPr id="37" name="Tekstvak 36">
            <a:extLst>
              <a:ext uri="{FF2B5EF4-FFF2-40B4-BE49-F238E27FC236}">
                <a16:creationId xmlns:a16="http://schemas.microsoft.com/office/drawing/2014/main" id="{0F99FDCE-76E6-4377-8C3E-361D63A28F97}"/>
              </a:ext>
            </a:extLst>
          </p:cNvPr>
          <p:cNvSpPr txBox="1"/>
          <p:nvPr/>
        </p:nvSpPr>
        <p:spPr>
          <a:xfrm>
            <a:off x="6669405" y="380364"/>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b="1" dirty="0">
                <a:solidFill>
                  <a:srgbClr val="C00000"/>
                </a:solidFill>
                <a:latin typeface="Bradley Hand ITC"/>
                <a:cs typeface="Calibri"/>
              </a:rPr>
              <a:t>En </a:t>
            </a:r>
            <a:r>
              <a:rPr lang="nl-NL" sz="2200" b="1" dirty="0" err="1">
                <a:solidFill>
                  <a:srgbClr val="C00000"/>
                </a:solidFill>
                <a:latin typeface="Bradley Hand ITC"/>
                <a:cs typeface="Calibri"/>
              </a:rPr>
              <a:t>vacances</a:t>
            </a:r>
            <a:r>
              <a:rPr lang="nl-NL" sz="2200" b="1" dirty="0">
                <a:solidFill>
                  <a:srgbClr val="C00000"/>
                </a:solidFill>
                <a:latin typeface="Bradley Hand ITC"/>
                <a:cs typeface="Calibri"/>
              </a:rPr>
              <a:t> </a:t>
            </a:r>
            <a:r>
              <a:rPr lang="nl-NL" sz="2200" b="1" dirty="0" err="1">
                <a:solidFill>
                  <a:srgbClr val="C00000"/>
                </a:solidFill>
                <a:latin typeface="Bradley Hand ITC"/>
                <a:cs typeface="Calibri"/>
              </a:rPr>
              <a:t>avec</a:t>
            </a:r>
            <a:r>
              <a:rPr lang="nl-NL" sz="2200" b="1" dirty="0">
                <a:solidFill>
                  <a:srgbClr val="C00000"/>
                </a:solidFill>
                <a:latin typeface="Bradley Hand ITC"/>
                <a:cs typeface="Calibri"/>
              </a:rPr>
              <a:t>: </a:t>
            </a:r>
          </a:p>
        </p:txBody>
      </p:sp>
      <p:pic>
        <p:nvPicPr>
          <p:cNvPr id="39" name="Afbeelding 39">
            <a:extLst>
              <a:ext uri="{FF2B5EF4-FFF2-40B4-BE49-F238E27FC236}">
                <a16:creationId xmlns:a16="http://schemas.microsoft.com/office/drawing/2014/main" id="{228BC6BC-0446-43B4-9159-1716511DE146}"/>
              </a:ext>
            </a:extLst>
          </p:cNvPr>
          <p:cNvPicPr>
            <a:picLocks noChangeAspect="1"/>
          </p:cNvPicPr>
          <p:nvPr/>
        </p:nvPicPr>
        <p:blipFill>
          <a:blip r:embed="rId14"/>
          <a:stretch>
            <a:fillRect/>
          </a:stretch>
        </p:blipFill>
        <p:spPr>
          <a:xfrm>
            <a:off x="6217920" y="1254760"/>
            <a:ext cx="5455920" cy="5476240"/>
          </a:xfrm>
          <a:prstGeom prst="rect">
            <a:avLst/>
          </a:prstGeom>
        </p:spPr>
      </p:pic>
      <p:sp>
        <p:nvSpPr>
          <p:cNvPr id="40" name="Rechthoek 39">
            <a:extLst>
              <a:ext uri="{FF2B5EF4-FFF2-40B4-BE49-F238E27FC236}">
                <a16:creationId xmlns:a16="http://schemas.microsoft.com/office/drawing/2014/main" id="{23C320A3-47CC-4D5A-8260-489787113537}"/>
              </a:ext>
            </a:extLst>
          </p:cNvPr>
          <p:cNvSpPr/>
          <p:nvPr/>
        </p:nvSpPr>
        <p:spPr>
          <a:xfrm>
            <a:off x="8265160" y="6177280"/>
            <a:ext cx="1351280" cy="50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a:extLst>
              <a:ext uri="{FF2B5EF4-FFF2-40B4-BE49-F238E27FC236}">
                <a16:creationId xmlns:a16="http://schemas.microsoft.com/office/drawing/2014/main" id="{4E3ADA69-AA19-4A4D-A2C1-FD0825E2EBF2}"/>
              </a:ext>
            </a:extLst>
          </p:cNvPr>
          <p:cNvSpPr txBox="1"/>
          <p:nvPr/>
        </p:nvSpPr>
        <p:spPr>
          <a:xfrm rot="480000">
            <a:off x="8641715" y="50349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dirty="0" err="1"/>
              <a:t>moi</a:t>
            </a:r>
          </a:p>
        </p:txBody>
      </p:sp>
      <p:sp>
        <p:nvSpPr>
          <p:cNvPr id="42" name="Tekstvak 41">
            <a:extLst>
              <a:ext uri="{FF2B5EF4-FFF2-40B4-BE49-F238E27FC236}">
                <a16:creationId xmlns:a16="http://schemas.microsoft.com/office/drawing/2014/main" id="{67B8086C-044D-40E9-BE65-E592C830D3ED}"/>
              </a:ext>
            </a:extLst>
          </p:cNvPr>
          <p:cNvSpPr txBox="1"/>
          <p:nvPr/>
        </p:nvSpPr>
        <p:spPr>
          <a:xfrm>
            <a:off x="6671310" y="778510"/>
            <a:ext cx="48768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err="1">
                <a:ea typeface="+mn-lt"/>
                <a:cs typeface="+mn-lt"/>
              </a:rPr>
              <a:t>Notez</a:t>
            </a:r>
            <a:r>
              <a:rPr lang="nl-NL" dirty="0">
                <a:ea typeface="+mn-lt"/>
                <a:cs typeface="+mn-lt"/>
              </a:rPr>
              <a:t> </a:t>
            </a:r>
            <a:r>
              <a:rPr lang="nl-NL" err="1">
                <a:ea typeface="+mn-lt"/>
                <a:cs typeface="+mn-lt"/>
              </a:rPr>
              <a:t>avec</a:t>
            </a:r>
            <a:r>
              <a:rPr lang="nl-NL" dirty="0">
                <a:ea typeface="+mn-lt"/>
                <a:cs typeface="+mn-lt"/>
              </a:rPr>
              <a:t> </a:t>
            </a:r>
            <a:r>
              <a:rPr lang="nl-NL" err="1">
                <a:ea typeface="+mn-lt"/>
                <a:cs typeface="+mn-lt"/>
              </a:rPr>
              <a:t>qui</a:t>
            </a:r>
            <a:r>
              <a:rPr lang="nl-NL" dirty="0">
                <a:ea typeface="+mn-lt"/>
                <a:cs typeface="+mn-lt"/>
              </a:rPr>
              <a:t> </a:t>
            </a:r>
            <a:r>
              <a:rPr lang="nl-NL" err="1">
                <a:ea typeface="+mn-lt"/>
                <a:cs typeface="+mn-lt"/>
              </a:rPr>
              <a:t>vous</a:t>
            </a:r>
            <a:r>
              <a:rPr lang="nl-NL" dirty="0">
                <a:ea typeface="+mn-lt"/>
                <a:cs typeface="+mn-lt"/>
              </a:rPr>
              <a:t> </a:t>
            </a:r>
            <a:r>
              <a:rPr lang="nl-NL" err="1">
                <a:ea typeface="+mn-lt"/>
                <a:cs typeface="+mn-lt"/>
              </a:rPr>
              <a:t>allez</a:t>
            </a:r>
            <a:r>
              <a:rPr lang="nl-NL" dirty="0">
                <a:ea typeface="+mn-lt"/>
                <a:cs typeface="+mn-lt"/>
              </a:rPr>
              <a:t> en </a:t>
            </a:r>
            <a:r>
              <a:rPr lang="nl-NL" err="1">
                <a:ea typeface="+mn-lt"/>
                <a:cs typeface="+mn-lt"/>
              </a:rPr>
              <a:t>vacances</a:t>
            </a:r>
            <a:r>
              <a:rPr lang="nl-NL" dirty="0">
                <a:ea typeface="+mn-lt"/>
                <a:cs typeface="+mn-lt"/>
              </a:rPr>
              <a:t>.</a:t>
            </a:r>
            <a:br>
              <a:rPr lang="nl-NL" dirty="0">
                <a:ea typeface="+mn-lt"/>
                <a:cs typeface="+mn-lt"/>
              </a:rPr>
            </a:br>
            <a:r>
              <a:rPr lang="nl-NL" sz="1200" dirty="0">
                <a:ea typeface="+mn-lt"/>
                <a:cs typeface="+mn-lt"/>
              </a:rPr>
              <a:t>Criteria: </a:t>
            </a:r>
            <a:r>
              <a:rPr lang="nl-NL" sz="1200" dirty="0" err="1">
                <a:ea typeface="+mn-lt"/>
                <a:cs typeface="+mn-lt"/>
              </a:rPr>
              <a:t>mon</a:t>
            </a:r>
            <a:r>
              <a:rPr lang="nl-NL" sz="1200" dirty="0">
                <a:ea typeface="+mn-lt"/>
                <a:cs typeface="+mn-lt"/>
              </a:rPr>
              <a:t> – ma – mes (bezittelijk voornaamwoord)</a:t>
            </a:r>
            <a:br>
              <a:rPr lang="nl-NL" dirty="0">
                <a:ea typeface="+mn-lt"/>
                <a:cs typeface="+mn-lt"/>
              </a:rPr>
            </a:br>
            <a:endParaRPr lang="nl-NL" dirty="0"/>
          </a:p>
          <a:p>
            <a:br>
              <a:rPr lang="en-US" dirty="0"/>
            </a:br>
            <a:endParaRPr lang="en-US" dirty="0"/>
          </a:p>
        </p:txBody>
      </p:sp>
      <p:sp>
        <p:nvSpPr>
          <p:cNvPr id="43" name="Rechthoek 42">
            <a:extLst>
              <a:ext uri="{FF2B5EF4-FFF2-40B4-BE49-F238E27FC236}">
                <a16:creationId xmlns:a16="http://schemas.microsoft.com/office/drawing/2014/main" id="{AF21C434-4900-44F3-B877-843BBEC33D7F}"/>
              </a:ext>
            </a:extLst>
          </p:cNvPr>
          <p:cNvSpPr/>
          <p:nvPr/>
        </p:nvSpPr>
        <p:spPr>
          <a:xfrm rot="-3000000">
            <a:off x="6619240" y="5567679"/>
            <a:ext cx="1351280" cy="50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5C775393-0230-4D02-9C13-F1096CA819A2}"/>
              </a:ext>
            </a:extLst>
          </p:cNvPr>
          <p:cNvSpPr/>
          <p:nvPr/>
        </p:nvSpPr>
        <p:spPr>
          <a:xfrm rot="5160000">
            <a:off x="10632440" y="4551679"/>
            <a:ext cx="1351280" cy="50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686800A9-B515-4C97-A907-01D9563767E2}"/>
              </a:ext>
            </a:extLst>
          </p:cNvPr>
          <p:cNvSpPr/>
          <p:nvPr/>
        </p:nvSpPr>
        <p:spPr>
          <a:xfrm>
            <a:off x="11049000" y="1574799"/>
            <a:ext cx="497840" cy="50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BFE1A133-E9CA-4858-97BE-5D9ADED3C310}"/>
              </a:ext>
            </a:extLst>
          </p:cNvPr>
          <p:cNvSpPr txBox="1"/>
          <p:nvPr/>
        </p:nvSpPr>
        <p:spPr>
          <a:xfrm>
            <a:off x="2570480" y="31496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t>Je suis …...</a:t>
            </a:r>
            <a:endParaRPr lang="nl-NL" sz="2400">
              <a:cs typeface="Calibri"/>
            </a:endParaRPr>
          </a:p>
        </p:txBody>
      </p:sp>
    </p:spTree>
    <p:extLst>
      <p:ext uri="{BB962C8B-B14F-4D97-AF65-F5344CB8AC3E}">
        <p14:creationId xmlns:p14="http://schemas.microsoft.com/office/powerpoint/2010/main" val="319071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AB78087-CEA4-4DF2-8895-2BA835CD158D}"/>
              </a:ext>
            </a:extLst>
          </p:cNvPr>
          <p:cNvSpPr/>
          <p:nvPr/>
        </p:nvSpPr>
        <p:spPr>
          <a:xfrm>
            <a:off x="52497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57E6C9D3-6B80-459A-884E-5A5235A73B04}"/>
              </a:ext>
            </a:extLst>
          </p:cNvPr>
          <p:cNvSpPr/>
          <p:nvPr/>
        </p:nvSpPr>
        <p:spPr>
          <a:xfrm>
            <a:off x="615361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2" name="Tekstvak 1">
            <a:extLst>
              <a:ext uri="{FF2B5EF4-FFF2-40B4-BE49-F238E27FC236}">
                <a16:creationId xmlns:a16="http://schemas.microsoft.com/office/drawing/2014/main" id="{1F3568B6-716E-4070-BBFD-A3BC2438F4B6}"/>
              </a:ext>
            </a:extLst>
          </p:cNvPr>
          <p:cNvSpPr txBox="1"/>
          <p:nvPr/>
        </p:nvSpPr>
        <p:spPr>
          <a:xfrm>
            <a:off x="7548880" y="568960"/>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a:t>Les hébergements</a:t>
            </a:r>
            <a:endParaRPr lang="nl-NL" sz="2400">
              <a:cs typeface="Calibri"/>
            </a:endParaRPr>
          </a:p>
          <a:p>
            <a:pPr algn="l"/>
            <a:endParaRPr lang="nl-NL" dirty="0">
              <a:cs typeface="Calibri"/>
            </a:endParaRPr>
          </a:p>
        </p:txBody>
      </p:sp>
      <p:sp>
        <p:nvSpPr>
          <p:cNvPr id="4" name="Tekstvak 3">
            <a:extLst>
              <a:ext uri="{FF2B5EF4-FFF2-40B4-BE49-F238E27FC236}">
                <a16:creationId xmlns:a16="http://schemas.microsoft.com/office/drawing/2014/main" id="{B0889539-F5FA-4C68-B6F2-BF76817A1449}"/>
              </a:ext>
            </a:extLst>
          </p:cNvPr>
          <p:cNvSpPr txBox="1"/>
          <p:nvPr/>
        </p:nvSpPr>
        <p:spPr>
          <a:xfrm>
            <a:off x="1016635" y="610235"/>
            <a:ext cx="45516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latin typeface="Bradley Hand ITC"/>
              </a:rPr>
              <a:t>Dans ma valise il y a ….........</a:t>
            </a:r>
            <a:endParaRPr lang="nl-NL" sz="2400" b="1">
              <a:latin typeface="Bradley Hand ITC"/>
              <a:cs typeface="Calibri"/>
            </a:endParaRPr>
          </a:p>
        </p:txBody>
      </p:sp>
      <p:pic>
        <p:nvPicPr>
          <p:cNvPr id="6" name="Graphic 6" descr="Koffer">
            <a:extLst>
              <a:ext uri="{FF2B5EF4-FFF2-40B4-BE49-F238E27FC236}">
                <a16:creationId xmlns:a16="http://schemas.microsoft.com/office/drawing/2014/main" id="{EBB1F6AC-9549-4A4B-AB46-4E069F30BF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200" y="990600"/>
            <a:ext cx="4856480" cy="4856480"/>
          </a:xfrm>
          <a:prstGeom prst="rect">
            <a:avLst/>
          </a:prstGeom>
        </p:spPr>
      </p:pic>
      <p:sp>
        <p:nvSpPr>
          <p:cNvPr id="7" name="Tekstvak 6">
            <a:extLst>
              <a:ext uri="{FF2B5EF4-FFF2-40B4-BE49-F238E27FC236}">
                <a16:creationId xmlns:a16="http://schemas.microsoft.com/office/drawing/2014/main" id="{016BA79E-E59B-47E6-979D-3CC3B0B01CC2}"/>
              </a:ext>
            </a:extLst>
          </p:cNvPr>
          <p:cNvSpPr txBox="1"/>
          <p:nvPr/>
        </p:nvSpPr>
        <p:spPr>
          <a:xfrm>
            <a:off x="1017270" y="5172710"/>
            <a:ext cx="3962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t>Schrijf minsten 8 objecten in het Frans op welke je meeneemt op vakantie. </a:t>
            </a:r>
            <a:endParaRPr lang="nl-NL" sz="1400">
              <a:cs typeface="Calibri"/>
            </a:endParaRPr>
          </a:p>
        </p:txBody>
      </p:sp>
      <p:pic>
        <p:nvPicPr>
          <p:cNvPr id="8" name="Afbeelding 8">
            <a:extLst>
              <a:ext uri="{FF2B5EF4-FFF2-40B4-BE49-F238E27FC236}">
                <a16:creationId xmlns:a16="http://schemas.microsoft.com/office/drawing/2014/main" id="{02740566-FAB8-4671-B7EA-A406A81B50DD}"/>
              </a:ext>
            </a:extLst>
          </p:cNvPr>
          <p:cNvPicPr>
            <a:picLocks noChangeAspect="1"/>
          </p:cNvPicPr>
          <p:nvPr/>
        </p:nvPicPr>
        <p:blipFill>
          <a:blip r:embed="rId4"/>
          <a:stretch>
            <a:fillRect/>
          </a:stretch>
        </p:blipFill>
        <p:spPr>
          <a:xfrm>
            <a:off x="7051040" y="986790"/>
            <a:ext cx="3738880" cy="2334260"/>
          </a:xfrm>
          <a:prstGeom prst="rect">
            <a:avLst/>
          </a:prstGeom>
        </p:spPr>
      </p:pic>
      <p:pic>
        <p:nvPicPr>
          <p:cNvPr id="9" name="Afbeelding 9" descr="Afbeelding met teken, straat, verkeer, tekening&#10;&#10;Automatisch gegenereerde beschrijving">
            <a:extLst>
              <a:ext uri="{FF2B5EF4-FFF2-40B4-BE49-F238E27FC236}">
                <a16:creationId xmlns:a16="http://schemas.microsoft.com/office/drawing/2014/main" id="{178D01C3-EFAD-4411-BDA7-AED946D3768C}"/>
              </a:ext>
            </a:extLst>
          </p:cNvPr>
          <p:cNvPicPr>
            <a:picLocks noChangeAspect="1"/>
          </p:cNvPicPr>
          <p:nvPr/>
        </p:nvPicPr>
        <p:blipFill rotWithShape="1">
          <a:blip r:embed="rId5"/>
          <a:srcRect l="8670" t="9826" r="8670" b="8960"/>
          <a:stretch/>
        </p:blipFill>
        <p:spPr>
          <a:xfrm>
            <a:off x="7721600" y="3083560"/>
            <a:ext cx="1381762" cy="1356363"/>
          </a:xfrm>
          <a:prstGeom prst="rect">
            <a:avLst/>
          </a:prstGeom>
        </p:spPr>
      </p:pic>
      <p:pic>
        <p:nvPicPr>
          <p:cNvPr id="10" name="Afbeelding 10">
            <a:extLst>
              <a:ext uri="{FF2B5EF4-FFF2-40B4-BE49-F238E27FC236}">
                <a16:creationId xmlns:a16="http://schemas.microsoft.com/office/drawing/2014/main" id="{60929E99-81A5-4B90-AD51-FF2213B6DA90}"/>
              </a:ext>
            </a:extLst>
          </p:cNvPr>
          <p:cNvPicPr>
            <a:picLocks noChangeAspect="1"/>
          </p:cNvPicPr>
          <p:nvPr/>
        </p:nvPicPr>
        <p:blipFill>
          <a:blip r:embed="rId6"/>
          <a:stretch>
            <a:fillRect/>
          </a:stretch>
        </p:blipFill>
        <p:spPr>
          <a:xfrm>
            <a:off x="9052560" y="3084527"/>
            <a:ext cx="1432560" cy="1420467"/>
          </a:xfrm>
          <a:prstGeom prst="rect">
            <a:avLst/>
          </a:prstGeom>
        </p:spPr>
      </p:pic>
      <p:sp>
        <p:nvSpPr>
          <p:cNvPr id="11" name="Tekstvak 10">
            <a:extLst>
              <a:ext uri="{FF2B5EF4-FFF2-40B4-BE49-F238E27FC236}">
                <a16:creationId xmlns:a16="http://schemas.microsoft.com/office/drawing/2014/main" id="{A6701AD5-0533-4009-8769-4D4B0C4DE932}"/>
              </a:ext>
            </a:extLst>
          </p:cNvPr>
          <p:cNvSpPr txBox="1"/>
          <p:nvPr/>
        </p:nvSpPr>
        <p:spPr>
          <a:xfrm>
            <a:off x="7225665" y="5915025"/>
            <a:ext cx="364744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a:ea typeface="+mn-lt"/>
                <a:cs typeface="+mn-lt"/>
              </a:rPr>
              <a:t>Noter cinq (où plus) différents </a:t>
            </a:r>
            <a:r>
              <a:rPr lang="nl-NL" sz="1600" dirty="0">
                <a:ea typeface="+mn-lt"/>
                <a:cs typeface="+mn-lt"/>
              </a:rPr>
              <a:t>hébergements</a:t>
            </a:r>
            <a:endParaRPr lang="nl-NL" sz="1600">
              <a:cs typeface="Calibri"/>
            </a:endParaRPr>
          </a:p>
          <a:p>
            <a:br>
              <a:rPr lang="en-US" dirty="0"/>
            </a:br>
            <a:endParaRPr lang="en-US" dirty="0"/>
          </a:p>
        </p:txBody>
      </p:sp>
    </p:spTree>
    <p:extLst>
      <p:ext uri="{BB962C8B-B14F-4D97-AF65-F5344CB8AC3E}">
        <p14:creationId xmlns:p14="http://schemas.microsoft.com/office/powerpoint/2010/main" val="328492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151AC5C-56C2-450A-9727-4C39209C8859}"/>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17A89701-8E01-437B-9858-BA94320003D7}"/>
              </a:ext>
            </a:extLst>
          </p:cNvPr>
          <p:cNvSpPr/>
          <p:nvPr/>
        </p:nvSpPr>
        <p:spPr>
          <a:xfrm>
            <a:off x="619425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6" name="Tekstvak 5">
            <a:extLst>
              <a:ext uri="{FF2B5EF4-FFF2-40B4-BE49-F238E27FC236}">
                <a16:creationId xmlns:a16="http://schemas.microsoft.com/office/drawing/2014/main" id="{E8CBA32E-82CA-4C64-8ECF-0CC7A1FA93D2}"/>
              </a:ext>
            </a:extLst>
          </p:cNvPr>
          <p:cNvSpPr txBox="1"/>
          <p:nvPr/>
        </p:nvSpPr>
        <p:spPr>
          <a:xfrm>
            <a:off x="1391920" y="396240"/>
            <a:ext cx="3810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600" b="1">
                <a:solidFill>
                  <a:srgbClr val="C00000"/>
                </a:solidFill>
                <a:latin typeface="Bradley Hand ITC"/>
              </a:rPr>
              <a:t>Réservez votre vacances!</a:t>
            </a:r>
            <a:endParaRPr lang="nl-NL" sz="2600" b="1">
              <a:solidFill>
                <a:srgbClr val="C00000"/>
              </a:solidFill>
              <a:latin typeface="Bradley Hand ITC"/>
              <a:cs typeface="Calibri"/>
            </a:endParaRPr>
          </a:p>
          <a:p>
            <a:pPr algn="ctr"/>
            <a:br>
              <a:rPr lang="en-US" dirty="0"/>
            </a:br>
            <a:endParaRPr lang="en-US" dirty="0"/>
          </a:p>
          <a:p>
            <a:pPr algn="l"/>
            <a:endParaRPr lang="nl-NL" dirty="0">
              <a:cs typeface="Calibri"/>
            </a:endParaRPr>
          </a:p>
        </p:txBody>
      </p:sp>
      <p:sp>
        <p:nvSpPr>
          <p:cNvPr id="7" name="Tekstvak 6">
            <a:extLst>
              <a:ext uri="{FF2B5EF4-FFF2-40B4-BE49-F238E27FC236}">
                <a16:creationId xmlns:a16="http://schemas.microsoft.com/office/drawing/2014/main" id="{0FFA2B37-ADC4-48F5-BDDC-9F899C2400D1}"/>
              </a:ext>
            </a:extLst>
          </p:cNvPr>
          <p:cNvSpPr txBox="1"/>
          <p:nvPr/>
        </p:nvSpPr>
        <p:spPr>
          <a:xfrm>
            <a:off x="6634480" y="396240"/>
            <a:ext cx="46634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600" b="1">
                <a:solidFill>
                  <a:srgbClr val="C00000"/>
                </a:solidFill>
                <a:latin typeface="Bradley Hand ITC"/>
              </a:rPr>
              <a:t>Qu' allons-nous faire ?</a:t>
            </a:r>
            <a:endParaRPr lang="nl-NL" sz="2600" b="1">
              <a:solidFill>
                <a:srgbClr val="C00000"/>
              </a:solidFill>
              <a:latin typeface="Bradley Hand ITC"/>
              <a:cs typeface="Calibri"/>
            </a:endParaRPr>
          </a:p>
          <a:p>
            <a:pPr algn="l"/>
            <a:endParaRPr lang="nl-NL" dirty="0">
              <a:cs typeface="Calibri"/>
            </a:endParaRPr>
          </a:p>
        </p:txBody>
      </p:sp>
      <p:sp>
        <p:nvSpPr>
          <p:cNvPr id="8" name="Tekstvak 7">
            <a:extLst>
              <a:ext uri="{FF2B5EF4-FFF2-40B4-BE49-F238E27FC236}">
                <a16:creationId xmlns:a16="http://schemas.microsoft.com/office/drawing/2014/main" id="{050E9A0A-2246-4732-95A1-3D5C68C83775}"/>
              </a:ext>
            </a:extLst>
          </p:cNvPr>
          <p:cNvSpPr txBox="1"/>
          <p:nvPr/>
        </p:nvSpPr>
        <p:spPr>
          <a:xfrm>
            <a:off x="1199515" y="1169035"/>
            <a:ext cx="440944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cs typeface="Calibri"/>
              </a:rPr>
              <a:t>Pays de </a:t>
            </a:r>
            <a:r>
              <a:rPr lang="nl-NL">
                <a:cs typeface="Calibri"/>
              </a:rPr>
              <a:t>vacances:  _____________________</a:t>
            </a:r>
            <a:endParaRPr lang="nl-NL" dirty="0">
              <a:cs typeface="Calibri"/>
            </a:endParaRPr>
          </a:p>
          <a:p>
            <a:br>
              <a:rPr lang="nl-NL" dirty="0">
                <a:cs typeface="Calibri"/>
              </a:rPr>
            </a:br>
            <a:endParaRPr lang="nl-NL" dirty="0">
              <a:cs typeface="Calibri"/>
            </a:endParaRPr>
          </a:p>
          <a:p>
            <a:r>
              <a:rPr lang="nl-NL">
                <a:cs typeface="Calibri"/>
              </a:rPr>
              <a:t>Date:  _______________________________</a:t>
            </a:r>
            <a:endParaRPr lang="nl-NL" dirty="0">
              <a:cs typeface="Calibri"/>
            </a:endParaRPr>
          </a:p>
          <a:p>
            <a:br>
              <a:rPr lang="nl-NL" dirty="0">
                <a:cs typeface="Calibri"/>
              </a:rPr>
            </a:br>
            <a:endParaRPr lang="nl-NL" dirty="0">
              <a:cs typeface="Calibri"/>
            </a:endParaRPr>
          </a:p>
          <a:p>
            <a:r>
              <a:rPr lang="nl-NL">
                <a:cs typeface="Calibri"/>
              </a:rPr>
              <a:t>Saison:  ______________________________</a:t>
            </a:r>
          </a:p>
          <a:p>
            <a:br>
              <a:rPr lang="nl-NL" dirty="0">
                <a:cs typeface="Calibri"/>
              </a:rPr>
            </a:br>
            <a:endParaRPr lang="nl-NL" dirty="0">
              <a:cs typeface="Calibri"/>
            </a:endParaRPr>
          </a:p>
          <a:p>
            <a:r>
              <a:rPr lang="nl-NL">
                <a:cs typeface="Calibri"/>
              </a:rPr>
              <a:t>Hébergement:  ________________________</a:t>
            </a:r>
          </a:p>
          <a:p>
            <a:br>
              <a:rPr lang="nl-NL" dirty="0">
                <a:cs typeface="Calibri"/>
              </a:rPr>
            </a:br>
            <a:endParaRPr lang="nl-NL" dirty="0">
              <a:cs typeface="Calibri"/>
            </a:endParaRPr>
          </a:p>
          <a:p>
            <a:r>
              <a:rPr lang="nl-NL">
                <a:cs typeface="Calibri"/>
              </a:rPr>
              <a:t>Nombre de voyageurs: __________________</a:t>
            </a:r>
          </a:p>
          <a:p>
            <a:br>
              <a:rPr lang="nl-NL" dirty="0">
                <a:cs typeface="Calibri"/>
              </a:rPr>
            </a:br>
            <a:endParaRPr lang="nl-NL" dirty="0">
              <a:cs typeface="Calibri"/>
            </a:endParaRPr>
          </a:p>
          <a:p>
            <a:r>
              <a:rPr lang="nl-NL" dirty="0">
                <a:cs typeface="Calibri"/>
              </a:rPr>
              <a:t>Moyen de transport: ___________________</a:t>
            </a:r>
            <a:br>
              <a:rPr lang="nl-NL" dirty="0">
                <a:cs typeface="Calibri"/>
              </a:rPr>
            </a:br>
            <a:r>
              <a:rPr lang="nl-NL" sz="1200">
                <a:cs typeface="Calibri"/>
              </a:rPr>
              <a:t>( par exemple: le bus, l'avion, la voiture, le train)</a:t>
            </a:r>
            <a:endParaRPr lang="nl-NL" sz="1200" dirty="0">
              <a:cs typeface="Calibri"/>
            </a:endParaRPr>
          </a:p>
          <a:p>
            <a:endParaRPr lang="nl-NL" sz="1200" dirty="0">
              <a:cs typeface="Calibri"/>
            </a:endParaRPr>
          </a:p>
          <a:p>
            <a:endParaRPr lang="nl-NL" sz="1200" dirty="0">
              <a:cs typeface="Calibri"/>
            </a:endParaRPr>
          </a:p>
          <a:p>
            <a:endParaRPr lang="nl-NL" dirty="0">
              <a:cs typeface="Calibri"/>
            </a:endParaRPr>
          </a:p>
        </p:txBody>
      </p:sp>
      <p:sp>
        <p:nvSpPr>
          <p:cNvPr id="9" name="Tekstvak 8">
            <a:extLst>
              <a:ext uri="{FF2B5EF4-FFF2-40B4-BE49-F238E27FC236}">
                <a16:creationId xmlns:a16="http://schemas.microsoft.com/office/drawing/2014/main" id="{4819782D-83B4-4A87-852B-C0F13007054A}"/>
              </a:ext>
            </a:extLst>
          </p:cNvPr>
          <p:cNvSpPr txBox="1"/>
          <p:nvPr/>
        </p:nvSpPr>
        <p:spPr>
          <a:xfrm>
            <a:off x="6574790" y="986790"/>
            <a:ext cx="496824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ea typeface="+mn-lt"/>
                <a:cs typeface="+mn-lt"/>
              </a:rPr>
              <a:t>Je </a:t>
            </a:r>
            <a:r>
              <a:rPr lang="nl-NL" b="1">
                <a:ea typeface="+mn-lt"/>
                <a:cs typeface="+mn-lt"/>
              </a:rPr>
              <a:t>vais </a:t>
            </a:r>
            <a:r>
              <a:rPr lang="nl-NL">
                <a:ea typeface="+mn-lt"/>
                <a:cs typeface="+mn-lt"/>
              </a:rPr>
              <a:t>à la plage.</a:t>
            </a:r>
            <a:endParaRPr lang="nl-NL">
              <a:cs typeface="Calibri"/>
            </a:endParaRPr>
          </a:p>
          <a:p>
            <a:endParaRPr lang="nl-NL" dirty="0">
              <a:ea typeface="+mn-lt"/>
              <a:cs typeface="+mn-lt"/>
            </a:endParaRPr>
          </a:p>
          <a:p>
            <a:r>
              <a:rPr lang="nl-NL">
                <a:ea typeface="+mn-lt"/>
                <a:cs typeface="+mn-lt"/>
              </a:rPr>
              <a:t>Anne et Louise ______ au camping.</a:t>
            </a:r>
            <a:endParaRPr lang="nl-NL" dirty="0">
              <a:ea typeface="+mn-lt"/>
              <a:cs typeface="+mn-lt"/>
            </a:endParaRPr>
          </a:p>
          <a:p>
            <a:br>
              <a:rPr lang="nl-NL" dirty="0">
                <a:ea typeface="+mn-lt"/>
                <a:cs typeface="+mn-lt"/>
              </a:rPr>
            </a:br>
            <a:r>
              <a:rPr lang="nl-NL">
                <a:ea typeface="+mn-lt"/>
                <a:cs typeface="+mn-lt"/>
              </a:rPr>
              <a:t>Tu _____ où en vacances ?</a:t>
            </a:r>
            <a:endParaRPr lang="nl-NL"/>
          </a:p>
          <a:p>
            <a:br>
              <a:rPr lang="nl-NL" dirty="0">
                <a:ea typeface="+mn-lt"/>
                <a:cs typeface="+mn-lt"/>
              </a:rPr>
            </a:br>
            <a:r>
              <a:rPr lang="nl-NL">
                <a:ea typeface="+mn-lt"/>
                <a:cs typeface="+mn-lt"/>
              </a:rPr>
              <a:t>Vous ______  où en vacances?</a:t>
            </a:r>
            <a:endParaRPr lang="nl-NL" dirty="0">
              <a:ea typeface="+mn-lt"/>
              <a:cs typeface="+mn-lt"/>
            </a:endParaRPr>
          </a:p>
          <a:p>
            <a:endParaRPr lang="nl-NL" dirty="0">
              <a:ea typeface="+mn-lt"/>
              <a:cs typeface="+mn-lt"/>
            </a:endParaRPr>
          </a:p>
          <a:p>
            <a:r>
              <a:rPr lang="nl-NL">
                <a:ea typeface="+mn-lt"/>
                <a:cs typeface="+mn-lt"/>
              </a:rPr>
              <a:t>Fabiënne _______ faire du shopping.</a:t>
            </a:r>
          </a:p>
          <a:p>
            <a:br>
              <a:rPr lang="nl-NL" dirty="0">
                <a:ea typeface="+mn-lt"/>
                <a:cs typeface="+mn-lt"/>
              </a:rPr>
            </a:br>
            <a:r>
              <a:rPr lang="nl-NL">
                <a:ea typeface="+mn-lt"/>
                <a:cs typeface="+mn-lt"/>
              </a:rPr>
              <a:t>On _______ à Bordeaux.</a:t>
            </a:r>
          </a:p>
          <a:p>
            <a:endParaRPr lang="nl-NL" dirty="0">
              <a:ea typeface="+mn-lt"/>
              <a:cs typeface="+mn-lt"/>
            </a:endParaRPr>
          </a:p>
          <a:p>
            <a:r>
              <a:rPr lang="nl-NL">
                <a:ea typeface="+mn-lt"/>
                <a:cs typeface="+mn-lt"/>
              </a:rPr>
              <a:t>Nourdine ______ au Maroc.</a:t>
            </a:r>
            <a:endParaRPr lang="nl-NL"/>
          </a:p>
          <a:p>
            <a:br>
              <a:rPr lang="nl-NL" dirty="0">
                <a:ea typeface="+mn-lt"/>
                <a:cs typeface="+mn-lt"/>
              </a:rPr>
            </a:br>
            <a:r>
              <a:rPr lang="nl-NL">
                <a:ea typeface="+mn-lt"/>
                <a:cs typeface="+mn-lt"/>
              </a:rPr>
              <a:t>Nous  _______ en France.</a:t>
            </a:r>
          </a:p>
          <a:p>
            <a:br>
              <a:rPr lang="nl-NL" dirty="0">
                <a:ea typeface="+mn-lt"/>
                <a:cs typeface="+mn-lt"/>
              </a:rPr>
            </a:br>
            <a:r>
              <a:rPr lang="nl-NL">
                <a:ea typeface="+mn-lt"/>
                <a:cs typeface="+mn-lt"/>
              </a:rPr>
              <a:t>Fahima et Mohammed ______ prendre un </a:t>
            </a:r>
            <a:r>
              <a:rPr lang="nl-NL" dirty="0">
                <a:ea typeface="+mn-lt"/>
                <a:cs typeface="+mn-lt"/>
              </a:rPr>
              <a:t>photo. </a:t>
            </a:r>
          </a:p>
          <a:p>
            <a:br>
              <a:rPr lang="nl-NL" dirty="0">
                <a:ea typeface="+mn-lt"/>
                <a:cs typeface="+mn-lt"/>
              </a:rPr>
            </a:br>
            <a:r>
              <a:rPr lang="nl-NL">
                <a:ea typeface="+mn-lt"/>
                <a:cs typeface="+mn-lt"/>
              </a:rPr>
              <a:t>Robert </a:t>
            </a:r>
            <a:r>
              <a:rPr lang="nl-NL" b="1">
                <a:ea typeface="+mn-lt"/>
                <a:cs typeface="+mn-lt"/>
              </a:rPr>
              <a:t>______ </a:t>
            </a:r>
            <a:r>
              <a:rPr lang="nl-NL">
                <a:ea typeface="+mn-lt"/>
                <a:cs typeface="+mn-lt"/>
              </a:rPr>
              <a:t>manger des frites.</a:t>
            </a:r>
            <a:endParaRPr lang="nl-NL">
              <a:cs typeface="Calibri"/>
            </a:endParaRPr>
          </a:p>
        </p:txBody>
      </p:sp>
    </p:spTree>
    <p:extLst>
      <p:ext uri="{BB962C8B-B14F-4D97-AF65-F5344CB8AC3E}">
        <p14:creationId xmlns:p14="http://schemas.microsoft.com/office/powerpoint/2010/main" val="291456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151AC5C-56C2-450A-9727-4C39209C8859}"/>
              </a:ext>
            </a:extLst>
          </p:cNvPr>
          <p:cNvSpPr/>
          <p:nvPr/>
        </p:nvSpPr>
        <p:spPr>
          <a:xfrm>
            <a:off x="524979" y="122128"/>
            <a:ext cx="5542766" cy="66074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5" name="Rechthoek 4">
            <a:extLst>
              <a:ext uri="{FF2B5EF4-FFF2-40B4-BE49-F238E27FC236}">
                <a16:creationId xmlns:a16="http://schemas.microsoft.com/office/drawing/2014/main" id="{17A89701-8E01-437B-9858-BA94320003D7}"/>
              </a:ext>
            </a:extLst>
          </p:cNvPr>
          <p:cNvSpPr/>
          <p:nvPr/>
        </p:nvSpPr>
        <p:spPr>
          <a:xfrm>
            <a:off x="6194259" y="122128"/>
            <a:ext cx="5542766" cy="6607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cs typeface="Calibri"/>
            </a:endParaRPr>
          </a:p>
        </p:txBody>
      </p:sp>
      <p:sp>
        <p:nvSpPr>
          <p:cNvPr id="6" name="Tekstvak 5">
            <a:extLst>
              <a:ext uri="{FF2B5EF4-FFF2-40B4-BE49-F238E27FC236}">
                <a16:creationId xmlns:a16="http://schemas.microsoft.com/office/drawing/2014/main" id="{E8CBA32E-82CA-4C64-8ECF-0CC7A1FA93D2}"/>
              </a:ext>
            </a:extLst>
          </p:cNvPr>
          <p:cNvSpPr txBox="1"/>
          <p:nvPr/>
        </p:nvSpPr>
        <p:spPr>
          <a:xfrm>
            <a:off x="1391920" y="396240"/>
            <a:ext cx="3810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600" b="1">
                <a:solidFill>
                  <a:srgbClr val="C00000"/>
                </a:solidFill>
                <a:latin typeface="Bradley Hand ITC"/>
              </a:rPr>
              <a:t>Un bonjour de ….....</a:t>
            </a:r>
            <a:endParaRPr lang="nl-NL"/>
          </a:p>
          <a:p>
            <a:pPr algn="ctr"/>
            <a:br>
              <a:rPr lang="en-US" dirty="0"/>
            </a:br>
            <a:endParaRPr lang="en-US" dirty="0"/>
          </a:p>
          <a:p>
            <a:pPr algn="l"/>
            <a:endParaRPr lang="nl-NL" dirty="0">
              <a:cs typeface="Calibri"/>
            </a:endParaRPr>
          </a:p>
        </p:txBody>
      </p:sp>
      <p:sp>
        <p:nvSpPr>
          <p:cNvPr id="2" name="Tekstvak 1">
            <a:extLst>
              <a:ext uri="{FF2B5EF4-FFF2-40B4-BE49-F238E27FC236}">
                <a16:creationId xmlns:a16="http://schemas.microsoft.com/office/drawing/2014/main" id="{2FA353F2-391A-4D87-A6E8-3F8646249401}"/>
              </a:ext>
            </a:extLst>
          </p:cNvPr>
          <p:cNvSpPr txBox="1"/>
          <p:nvPr/>
        </p:nvSpPr>
        <p:spPr>
          <a:xfrm>
            <a:off x="904240" y="1168400"/>
            <a:ext cx="48768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cs typeface="Calibri"/>
              </a:rPr>
              <a:t>Gwenn, een vakantievriendin, heeft vanaf haar vakantie adres een kaartje </a:t>
            </a:r>
            <a:r>
              <a:rPr lang="nl-NL" sz="1200">
                <a:cs typeface="Calibri"/>
              </a:rPr>
              <a:t>verstuurd. Beantwoord de vragen hieronder:</a:t>
            </a:r>
            <a:endParaRPr lang="nl-NL" sz="1200" dirty="0">
              <a:cs typeface="Calibri"/>
            </a:endParaRPr>
          </a:p>
        </p:txBody>
      </p:sp>
      <p:sp>
        <p:nvSpPr>
          <p:cNvPr id="4" name="Tekstvak 3">
            <a:extLst>
              <a:ext uri="{FF2B5EF4-FFF2-40B4-BE49-F238E27FC236}">
                <a16:creationId xmlns:a16="http://schemas.microsoft.com/office/drawing/2014/main" id="{FC603C85-C3B3-4865-B39D-94A526FDB7AF}"/>
              </a:ext>
            </a:extLst>
          </p:cNvPr>
          <p:cNvSpPr txBox="1"/>
          <p:nvPr/>
        </p:nvSpPr>
        <p:spPr>
          <a:xfrm>
            <a:off x="904875" y="1758315"/>
            <a:ext cx="488696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latin typeface="Bradley Hand ITC"/>
                <a:ea typeface="+mn-lt"/>
                <a:cs typeface="+mn-lt"/>
              </a:rPr>
              <a:t>Gwenn est où en vacances ?</a:t>
            </a:r>
            <a:endParaRPr lang="nl-NL" b="1" dirty="0">
              <a:latin typeface="Bradley Hand ITC"/>
              <a:ea typeface="+mn-lt"/>
              <a:cs typeface="+mn-lt"/>
            </a:endParaRPr>
          </a:p>
          <a:p>
            <a:r>
              <a:rPr lang="nl-NL">
                <a:latin typeface="Bradley Hand ITC"/>
                <a:ea typeface="+mn-lt"/>
                <a:cs typeface="+mn-lt"/>
              </a:rPr>
              <a:t>___________________________________________________</a:t>
            </a:r>
          </a:p>
          <a:p>
            <a:endParaRPr lang="nl-NL" b="1" dirty="0">
              <a:latin typeface="Bradley Hand ITC"/>
              <a:ea typeface="+mn-lt"/>
              <a:cs typeface="+mn-lt"/>
            </a:endParaRPr>
          </a:p>
          <a:p>
            <a:r>
              <a:rPr lang="nl-NL" b="1" dirty="0">
                <a:latin typeface="Bradley Hand ITC"/>
                <a:ea typeface="+mn-lt"/>
                <a:cs typeface="+mn-lt"/>
              </a:rPr>
              <a:t>En quelle saison Gwenn est en vacances ? Et notez </a:t>
            </a:r>
            <a:r>
              <a:rPr lang="nl-NL" b="1">
                <a:latin typeface="Bradley Hand ITC"/>
                <a:ea typeface="+mn-lt"/>
                <a:cs typeface="+mn-lt"/>
              </a:rPr>
              <a:t>3 arguments:</a:t>
            </a:r>
            <a:br>
              <a:rPr lang="nl-NL" b="1" dirty="0">
                <a:latin typeface="Bradley Hand ITC"/>
                <a:ea typeface="+mn-lt"/>
                <a:cs typeface="+mn-lt"/>
              </a:rPr>
            </a:br>
            <a:r>
              <a:rPr lang="nl-NL">
                <a:latin typeface="Bradley Hand ITC"/>
                <a:ea typeface="+mn-lt"/>
                <a:cs typeface="+mn-lt"/>
              </a:rPr>
              <a:t>_________________________________________________________________________________________________________________________________________________________</a:t>
            </a:r>
            <a:endParaRPr lang="nl-NL" dirty="0">
              <a:latin typeface="Bradley Hand ITC"/>
              <a:cs typeface="Calibri"/>
            </a:endParaRPr>
          </a:p>
          <a:p>
            <a:endParaRPr lang="nl-NL" b="1" dirty="0">
              <a:latin typeface="Bradley Hand ITC"/>
              <a:cs typeface="Calibri"/>
            </a:endParaRPr>
          </a:p>
          <a:p>
            <a:r>
              <a:rPr lang="nl-NL" b="1">
                <a:latin typeface="Bradley Hand ITC"/>
                <a:cs typeface="Calibri"/>
              </a:rPr>
              <a:t>Elle est en vacances avec qui?</a:t>
            </a:r>
            <a:br>
              <a:rPr lang="nl-NL" b="1" dirty="0">
                <a:latin typeface="Bradley Hand ITC"/>
                <a:cs typeface="Calibri"/>
              </a:rPr>
            </a:br>
            <a:r>
              <a:rPr lang="nl-NL">
                <a:latin typeface="Bradley Hand ITC"/>
                <a:cs typeface="Calibri"/>
              </a:rPr>
              <a:t>______________________________________________________________________________________________________</a:t>
            </a:r>
            <a:endParaRPr lang="nl-NL" dirty="0">
              <a:latin typeface="Bradley Hand ITC"/>
              <a:cs typeface="Calibri"/>
            </a:endParaRPr>
          </a:p>
          <a:p>
            <a:endParaRPr lang="nl-NL" b="1" dirty="0">
              <a:latin typeface="Bradley Hand ITC"/>
              <a:cs typeface="Calibri"/>
            </a:endParaRPr>
          </a:p>
          <a:p>
            <a:r>
              <a:rPr lang="nl-NL" b="1">
                <a:latin typeface="Bradley Hand ITC"/>
                <a:cs typeface="Calibri"/>
              </a:rPr>
              <a:t>Ils font quelles activités pendant les vacances?</a:t>
            </a:r>
            <a:endParaRPr lang="nl-NL" b="1" dirty="0">
              <a:latin typeface="Bradley Hand ITC"/>
              <a:cs typeface="Calibri"/>
            </a:endParaRPr>
          </a:p>
          <a:p>
            <a:r>
              <a:rPr lang="nl-NL">
                <a:latin typeface="Bradley Hand ITC"/>
                <a:cs typeface="Calibri"/>
              </a:rPr>
              <a:t>______________________________________________________________________________________________________</a:t>
            </a:r>
            <a:endParaRPr lang="nl-NL" dirty="0">
              <a:latin typeface="Bradley Hand ITC"/>
              <a:cs typeface="Calibri"/>
            </a:endParaRPr>
          </a:p>
          <a:p>
            <a:endParaRPr lang="nl-NL" b="1" dirty="0">
              <a:latin typeface="Bradley Hand ITC"/>
              <a:cs typeface="Calibri"/>
            </a:endParaRPr>
          </a:p>
        </p:txBody>
      </p:sp>
      <p:sp>
        <p:nvSpPr>
          <p:cNvPr id="11" name="Tekstvak 10">
            <a:extLst>
              <a:ext uri="{FF2B5EF4-FFF2-40B4-BE49-F238E27FC236}">
                <a16:creationId xmlns:a16="http://schemas.microsoft.com/office/drawing/2014/main" id="{3355C9A4-0F8D-4FE1-9C56-957D46903692}"/>
              </a:ext>
            </a:extLst>
          </p:cNvPr>
          <p:cNvSpPr txBox="1"/>
          <p:nvPr/>
        </p:nvSpPr>
        <p:spPr>
          <a:xfrm>
            <a:off x="6400800" y="254000"/>
            <a:ext cx="4988560"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solidFill>
                  <a:schemeClr val="bg1"/>
                </a:solidFill>
                <a:ea typeface="+mn-lt"/>
                <a:cs typeface="+mn-lt"/>
              </a:rPr>
              <a:t>Chère toi,</a:t>
            </a:r>
            <a:br>
              <a:rPr lang="nl-NL" sz="1400" dirty="0">
                <a:ea typeface="+mn-lt"/>
                <a:cs typeface="+mn-lt"/>
              </a:rPr>
            </a:br>
            <a:endParaRPr lang="nl-NL" sz="1400">
              <a:solidFill>
                <a:schemeClr val="bg1"/>
              </a:solidFill>
              <a:ea typeface="+mn-lt"/>
              <a:cs typeface="+mn-lt"/>
            </a:endParaRPr>
          </a:p>
          <a:p>
            <a:r>
              <a:rPr lang="nl-NL" sz="1400">
                <a:solidFill>
                  <a:schemeClr val="bg1"/>
                </a:solidFill>
                <a:ea typeface="+mn-lt"/>
                <a:cs typeface="+mn-lt"/>
              </a:rPr>
              <a:t>Je suis actuellement en vacances en Alsace. Il fait très froid ici. Hier il a même neigé. Aujourd'hui, avec ma famille (mes parents et mon frère) nous sommes allés au marché de Noël, c'était vraiment incroyable ! </a:t>
            </a:r>
            <a:endParaRPr lang="nl-NL" sz="1400" dirty="0">
              <a:solidFill>
                <a:schemeClr val="bg1"/>
              </a:solidFill>
              <a:cs typeface="Calibri"/>
            </a:endParaRPr>
          </a:p>
          <a:p>
            <a:endParaRPr lang="nl-NL" sz="1400" dirty="0">
              <a:solidFill>
                <a:schemeClr val="bg1"/>
              </a:solidFill>
              <a:ea typeface="+mn-lt"/>
              <a:cs typeface="+mn-lt"/>
            </a:endParaRPr>
          </a:p>
          <a:p>
            <a:r>
              <a:rPr lang="nl-NL" sz="1400">
                <a:solidFill>
                  <a:schemeClr val="bg1"/>
                </a:solidFill>
                <a:ea typeface="+mn-lt"/>
                <a:cs typeface="+mn-lt"/>
              </a:rPr>
              <a:t>Ma mère m'a exceptionnellement laissé boire du vin chaud même si je n'ai normalement pas le droit.</a:t>
            </a:r>
            <a:br>
              <a:rPr lang="nl-NL" sz="1400" dirty="0">
                <a:ea typeface="+mn-lt"/>
                <a:cs typeface="+mn-lt"/>
              </a:rPr>
            </a:br>
            <a:r>
              <a:rPr lang="nl-NL" sz="1400">
                <a:solidFill>
                  <a:schemeClr val="bg1"/>
                </a:solidFill>
                <a:ea typeface="+mn-lt"/>
                <a:cs typeface="+mn-lt"/>
              </a:rPr>
              <a:t>Dans ma famille, on adore goûter les spécialités locales alors on a tout essayé, de la choucroute à la tarte flambée en passant par les kouglofs.</a:t>
            </a:r>
            <a:endParaRPr lang="nl-NL" sz="1400" dirty="0">
              <a:solidFill>
                <a:schemeClr val="bg1"/>
              </a:solidFill>
              <a:cs typeface="Calibri"/>
            </a:endParaRPr>
          </a:p>
          <a:p>
            <a:endParaRPr lang="nl-NL" sz="1400" dirty="0">
              <a:solidFill>
                <a:schemeClr val="bg1"/>
              </a:solidFill>
              <a:ea typeface="+mn-lt"/>
              <a:cs typeface="+mn-lt"/>
            </a:endParaRPr>
          </a:p>
          <a:p>
            <a:r>
              <a:rPr lang="nl-NL" sz="1400">
                <a:solidFill>
                  <a:schemeClr val="bg1"/>
                </a:solidFill>
                <a:ea typeface="+mn-lt"/>
                <a:cs typeface="+mn-lt"/>
              </a:rPr>
              <a:t>Félix n'arrête pas de manger des bredele (des biscuits spéciaux d'ici). C'est vrai qu'ils sont très bons mais j'ai peur qu'il tombe malade. </a:t>
            </a:r>
            <a:endParaRPr lang="nl-NL" sz="1400" dirty="0">
              <a:solidFill>
                <a:schemeClr val="bg1"/>
              </a:solidFill>
              <a:cs typeface="Calibri"/>
            </a:endParaRPr>
          </a:p>
          <a:p>
            <a:endParaRPr lang="nl-NL" sz="1400" dirty="0">
              <a:solidFill>
                <a:schemeClr val="bg1"/>
              </a:solidFill>
              <a:ea typeface="+mn-lt"/>
              <a:cs typeface="+mn-lt"/>
            </a:endParaRPr>
          </a:p>
          <a:p>
            <a:r>
              <a:rPr lang="nl-NL" sz="1400">
                <a:solidFill>
                  <a:schemeClr val="bg1"/>
                </a:solidFill>
                <a:ea typeface="+mn-lt"/>
                <a:cs typeface="+mn-lt"/>
              </a:rPr>
              <a:t>Demain, on prévoit de faire une promenade dans le quartier de la Petite France, il paraît que c'est le plus beau de Strasbourg! Je t'aurais bien envoyé une photo mais nous n'avons pas d'appareil. </a:t>
            </a:r>
            <a:endParaRPr lang="nl-NL" sz="1400" dirty="0">
              <a:solidFill>
                <a:schemeClr val="bg1"/>
              </a:solidFill>
              <a:cs typeface="Calibri"/>
            </a:endParaRPr>
          </a:p>
          <a:p>
            <a:r>
              <a:rPr lang="nl-NL" sz="1400" dirty="0">
                <a:solidFill>
                  <a:schemeClr val="bg1"/>
                </a:solidFill>
                <a:ea typeface="+mn-lt"/>
                <a:cs typeface="+mn-lt"/>
              </a:rPr>
              <a:t>Mes parents ont insisté pour qu'on prenne nos chaussures de marche, ils veulent qu'on aille faire des randonnées dans les montagnes. </a:t>
            </a:r>
            <a:br>
              <a:rPr lang="nl-NL" sz="1400" dirty="0">
                <a:ea typeface="+mn-lt"/>
                <a:cs typeface="+mn-lt"/>
              </a:rPr>
            </a:br>
            <a:br>
              <a:rPr lang="nl-NL" sz="1400" dirty="0">
                <a:ea typeface="+mn-lt"/>
                <a:cs typeface="+mn-lt"/>
              </a:rPr>
            </a:br>
            <a:r>
              <a:rPr lang="nl-NL" sz="1400" dirty="0">
                <a:solidFill>
                  <a:schemeClr val="bg1"/>
                </a:solidFill>
                <a:ea typeface="+mn-lt"/>
                <a:cs typeface="+mn-lt"/>
              </a:rPr>
              <a:t>J'espère que tu vas bien et que tes vacances se passent bien </a:t>
            </a:r>
            <a:r>
              <a:rPr lang="nl-NL" sz="1400">
                <a:solidFill>
                  <a:schemeClr val="bg1"/>
                </a:solidFill>
                <a:ea typeface="+mn-lt"/>
                <a:cs typeface="+mn-lt"/>
              </a:rPr>
              <a:t>aussi. J'ai hâte de te raconter le reste de mon </a:t>
            </a:r>
            <a:r>
              <a:rPr lang="nl-NL" sz="1400" dirty="0">
                <a:solidFill>
                  <a:schemeClr val="bg1"/>
                </a:solidFill>
                <a:ea typeface="+mn-lt"/>
                <a:cs typeface="+mn-lt"/>
              </a:rPr>
              <a:t>voyage.</a:t>
            </a:r>
            <a:endParaRPr lang="nl-NL" sz="1400" dirty="0">
              <a:solidFill>
                <a:schemeClr val="bg1"/>
              </a:solidFill>
              <a:cs typeface="Calibri"/>
            </a:endParaRPr>
          </a:p>
          <a:p>
            <a:endParaRPr lang="nl-NL" sz="1400" dirty="0">
              <a:solidFill>
                <a:schemeClr val="bg1"/>
              </a:solidFill>
              <a:ea typeface="+mn-lt"/>
              <a:cs typeface="+mn-lt"/>
            </a:endParaRPr>
          </a:p>
          <a:p>
            <a:r>
              <a:rPr lang="nl-NL" sz="1400">
                <a:solidFill>
                  <a:schemeClr val="bg1"/>
                </a:solidFill>
                <a:ea typeface="+mn-lt"/>
                <a:cs typeface="+mn-lt"/>
              </a:rPr>
              <a:t>À très vite,</a:t>
            </a:r>
            <a:br>
              <a:rPr lang="nl-NL" sz="1400" dirty="0">
                <a:ea typeface="+mn-lt"/>
                <a:cs typeface="+mn-lt"/>
              </a:rPr>
            </a:br>
            <a:r>
              <a:rPr lang="nl-NL" sz="1400">
                <a:solidFill>
                  <a:schemeClr val="bg1"/>
                </a:solidFill>
                <a:ea typeface="+mn-lt"/>
                <a:cs typeface="+mn-lt"/>
              </a:rPr>
              <a:t>Gwenn.</a:t>
            </a:r>
            <a:endParaRPr lang="nl-NL" sz="1400" dirty="0">
              <a:solidFill>
                <a:schemeClr val="bg1"/>
              </a:solidFill>
              <a:cs typeface="Calibri"/>
            </a:endParaRPr>
          </a:p>
        </p:txBody>
      </p:sp>
    </p:spTree>
    <p:extLst>
      <p:ext uri="{BB962C8B-B14F-4D97-AF65-F5344CB8AC3E}">
        <p14:creationId xmlns:p14="http://schemas.microsoft.com/office/powerpoint/2010/main" val="52297534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1412</cp:revision>
  <dcterms:created xsi:type="dcterms:W3CDTF">2020-11-05T12:07:00Z</dcterms:created>
  <dcterms:modified xsi:type="dcterms:W3CDTF">2020-11-06T21:05:10Z</dcterms:modified>
</cp:coreProperties>
</file>